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8.xml" ContentType="application/vnd.openxmlformats-officedocument.presentationml.tags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tags/tag9.xml" ContentType="application/vnd.openxmlformats-officedocument.presentationml.tags+xml"/>
  <Override PartName="/ppt/notesSlides/notesSlide1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3.xml" ContentType="application/vnd.openxmlformats-officedocument.presentationml.notesSlide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tags/tag11.xml" ContentType="application/vnd.openxmlformats-officedocument.presentationml.tags+xml"/>
  <Override PartName="/ppt/notesSlides/notesSlide1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tags/tag14.xml" ContentType="application/vnd.openxmlformats-officedocument.presentationml.tags+xml"/>
  <Override PartName="/ppt/notesSlides/notesSlide18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tags/tag15.xml" ContentType="application/vnd.openxmlformats-officedocument.presentationml.tags+xml"/>
  <Override PartName="/ppt/notesSlides/notesSlide19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tags/tag16.xml" ContentType="application/vnd.openxmlformats-officedocument.presentationml.tags+xml"/>
  <Override PartName="/ppt/notesSlides/notesSlide20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tags/tag17.xml" ContentType="application/vnd.openxmlformats-officedocument.presentationml.tags+xml"/>
  <Override PartName="/ppt/notesSlides/notesSlide21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tags/tag18.xml" ContentType="application/vnd.openxmlformats-officedocument.presentationml.tags+xml"/>
  <Override PartName="/ppt/notesSlides/notesSlide22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tags/tag19.xml" ContentType="application/vnd.openxmlformats-officedocument.presentationml.tags+xml"/>
  <Override PartName="/ppt/notesSlides/notesSlide23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tags/tag20.xml" ContentType="application/vnd.openxmlformats-officedocument.presentationml.tags+xml"/>
  <Override PartName="/ppt/notesSlides/notesSlide24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tags/tag21.xml" ContentType="application/vnd.openxmlformats-officedocument.presentationml.tags+xml"/>
  <Override PartName="/ppt/notesSlides/notesSlide25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tags/tag22.xml" ContentType="application/vnd.openxmlformats-officedocument.presentationml.tags+xml"/>
  <Override PartName="/ppt/notesSlides/notesSlide26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tags/tag23.xml" ContentType="application/vnd.openxmlformats-officedocument.presentationml.tags+xml"/>
  <Override PartName="/ppt/notesSlides/notesSlide27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tags/tag24.xml" ContentType="application/vnd.openxmlformats-officedocument.presentationml.tags+xml"/>
  <Override PartName="/ppt/notesSlides/notesSlide28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tags/tag25.xml" ContentType="application/vnd.openxmlformats-officedocument.presentationml.tags+xml"/>
  <Override PartName="/ppt/notesSlides/notesSlide29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tags/tag26.xml" ContentType="application/vnd.openxmlformats-officedocument.presentationml.tags+xml"/>
  <Override PartName="/ppt/notesSlides/notesSlide30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31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tags/tag27.xml" ContentType="application/vnd.openxmlformats-officedocument.presentationml.tags+xml"/>
  <Override PartName="/ppt/notesSlides/notesSlide32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tags/tag28.xml" ContentType="application/vnd.openxmlformats-officedocument.presentationml.tags+xml"/>
  <Override PartName="/ppt/notesSlides/notesSlide33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34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35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36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tags/tag29.xml" ContentType="application/vnd.openxmlformats-officedocument.presentationml.tags+xml"/>
  <Override PartName="/ppt/notesSlides/notesSlide37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tags/tag30.xml" ContentType="application/vnd.openxmlformats-officedocument.presentationml.tags+xml"/>
  <Override PartName="/ppt/notesSlides/notesSlide38.xml" ContentType="application/vnd.openxmlformats-officedocument.presentationml.notesSlide+xml"/>
  <Override PartName="/ppt/comments/modernComment_1AD_86FEFEB2.xml" ContentType="application/vnd.ms-powerpoint.comments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tags/tag31.xml" ContentType="application/vnd.openxmlformats-officedocument.presentationml.tags+xml"/>
  <Override PartName="/ppt/notesSlides/notesSlide39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tags/tag32.xml" ContentType="application/vnd.openxmlformats-officedocument.presentationml.tags+xml"/>
  <Override PartName="/ppt/notesSlides/notesSlide40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tags/tag33.xml" ContentType="application/vnd.openxmlformats-officedocument.presentationml.tags+xml"/>
  <Override PartName="/ppt/notesSlides/notesSlide41.xml" ContentType="application/vnd.openxmlformats-officedocument.presentationml.notesSlide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tags/tag34.xml" ContentType="application/vnd.openxmlformats-officedocument.presentationml.tags+xml"/>
  <Override PartName="/ppt/notesSlides/notesSlide42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43.xml" ContentType="application/vnd.openxmlformats-officedocument.presentationml.notesSlide+xml"/>
  <Override PartName="/ppt/tags/tag35.xml" ContentType="application/vnd.openxmlformats-officedocument.presentationml.tags+xml"/>
  <Override PartName="/ppt/notesSlides/notesSlide44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tags/tag36.xml" ContentType="application/vnd.openxmlformats-officedocument.presentationml.tags+xml"/>
  <Override PartName="/ppt/notesSlides/notesSlide45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tags/tag37.xml" ContentType="application/vnd.openxmlformats-officedocument.presentationml.tags+xml"/>
  <Override PartName="/ppt/notesSlides/notesSlide46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tags/tag38.xml" ContentType="application/vnd.openxmlformats-officedocument.presentationml.tags+xml"/>
  <Override PartName="/ppt/notesSlides/notesSlide47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tags/tag39.xml" ContentType="application/vnd.openxmlformats-officedocument.presentationml.tags+xml"/>
  <Override PartName="/ppt/notesSlides/notesSlide48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tags/tag40.xml" ContentType="application/vnd.openxmlformats-officedocument.presentationml.tags+xml"/>
  <Override PartName="/ppt/notesSlides/notesSlide49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tags/tag41.xml" ContentType="application/vnd.openxmlformats-officedocument.presentationml.tags+xml"/>
  <Override PartName="/ppt/notesSlides/notesSlide50.xml" ContentType="application/vnd.openxmlformats-officedocument.presentationml.notesSlide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tags/tag42.xml" ContentType="application/vnd.openxmlformats-officedocument.presentationml.tags+xml"/>
  <Override PartName="/ppt/notesSlides/notesSlide51.xml" ContentType="application/vnd.openxmlformats-officedocument.presentationml.notesSlide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tags/tag43.xml" ContentType="application/vnd.openxmlformats-officedocument.presentationml.tags+xml"/>
  <Override PartName="/ppt/notesSlides/notesSlide52.xml" ContentType="application/vnd.openxmlformats-officedocument.presentationml.notesSlide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tags/tag44.xml" ContentType="application/vnd.openxmlformats-officedocument.presentationml.tags+xml"/>
  <Override PartName="/ppt/notesSlides/notesSlide53.xml" ContentType="application/vnd.openxmlformats-officedocument.presentationml.notesSlide+xml"/>
  <Override PartName="/ppt/comments/modernComment_1C2_5549079D.xml" ContentType="application/vnd.ms-powerpoint.comments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tags/tag45.xml" ContentType="application/vnd.openxmlformats-officedocument.presentationml.tags+xml"/>
  <Override PartName="/ppt/notesSlides/notesSlide54.xml" ContentType="application/vnd.openxmlformats-officedocument.presentationml.notesSlide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tags/tag46.xml" ContentType="application/vnd.openxmlformats-officedocument.presentationml.tags+xml"/>
  <Override PartName="/ppt/notesSlides/notesSlide55.xml" ContentType="application/vnd.openxmlformats-officedocument.presentationml.notesSlide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tags/tag47.xml" ContentType="application/vnd.openxmlformats-officedocument.presentationml.tags+xml"/>
  <Override PartName="/ppt/notesSlides/notesSlide56.xml" ContentType="application/vnd.openxmlformats-officedocument.presentationml.notesSlide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tags/tag48.xml" ContentType="application/vnd.openxmlformats-officedocument.presentationml.tags+xml"/>
  <Override PartName="/ppt/notesSlides/notesSlide57.xml" ContentType="application/vnd.openxmlformats-officedocument.presentationml.notesSlide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tags/tag49.xml" ContentType="application/vnd.openxmlformats-officedocument.presentationml.tags+xml"/>
  <Override PartName="/ppt/notesSlides/notesSlide58.xml" ContentType="application/vnd.openxmlformats-officedocument.presentationml.notesSlide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tags/tag50.xml" ContentType="application/vnd.openxmlformats-officedocument.presentationml.tags+xml"/>
  <Override PartName="/ppt/notesSlides/notesSlide59.xml" ContentType="application/vnd.openxmlformats-officedocument.presentationml.notesSlide+xml"/>
  <Override PartName="/ppt/comments/modernComment_1C9_C295E633.xml" ContentType="application/vnd.ms-powerpoint.comments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tags/tag51.xml" ContentType="application/vnd.openxmlformats-officedocument.presentationml.tags+xml"/>
  <Override PartName="/ppt/notesSlides/notesSlide60.xml" ContentType="application/vnd.openxmlformats-officedocument.presentationml.notesSlide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notesSlides/notesSlide61.xml" ContentType="application/vnd.openxmlformats-officedocument.presentationml.notesSlide+xml"/>
  <Override PartName="/ppt/tags/tag52.xml" ContentType="application/vnd.openxmlformats-officedocument.presentationml.tags+xml"/>
  <Override PartName="/ppt/notesSlides/notesSlide62.xml" ContentType="application/vnd.openxmlformats-officedocument.presentationml.notesSlide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tags/tag53.xml" ContentType="application/vnd.openxmlformats-officedocument.presentationml.tags+xml"/>
  <Override PartName="/ppt/notesSlides/notesSlide63.xml" ContentType="application/vnd.openxmlformats-officedocument.presentationml.notesSlide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tags/tag54.xml" ContentType="application/vnd.openxmlformats-officedocument.presentationml.tags+xml"/>
  <Override PartName="/ppt/notesSlides/notesSlide64.xml" ContentType="application/vnd.openxmlformats-officedocument.presentationml.notesSlide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notesSlides/notesSlide65.xml" ContentType="application/vnd.openxmlformats-officedocument.presentationml.notesSlide+xml"/>
  <Override PartName="/ppt/tags/tag55.xml" ContentType="application/vnd.openxmlformats-officedocument.presentationml.tags+xml"/>
  <Override PartName="/ppt/notesSlides/notesSlide66.xml" ContentType="application/vnd.openxmlformats-officedocument.presentationml.notesSlide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tags/tag56.xml" ContentType="application/vnd.openxmlformats-officedocument.presentationml.tags+xml"/>
  <Override PartName="/ppt/notesSlides/notesSlide67.xml" ContentType="application/vnd.openxmlformats-officedocument.presentationml.notesSlide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tags/tag57.xml" ContentType="application/vnd.openxmlformats-officedocument.presentationml.tags+xml"/>
  <Override PartName="/ppt/notesSlides/notesSlide68.xml" ContentType="application/vnd.openxmlformats-officedocument.presentationml.notesSlide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tags/tag58.xml" ContentType="application/vnd.openxmlformats-officedocument.presentationml.tags+xml"/>
  <Override PartName="/ppt/notesSlides/notesSlide69.xml" ContentType="application/vnd.openxmlformats-officedocument.presentationml.notesSlide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tags/tag59.xml" ContentType="application/vnd.openxmlformats-officedocument.presentationml.tags+xml"/>
  <Override PartName="/ppt/notesSlides/notesSlide70.xml" ContentType="application/vnd.openxmlformats-officedocument.presentationml.notesSlide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tags/tag60.xml" ContentType="application/vnd.openxmlformats-officedocument.presentationml.tags+xml"/>
  <Override PartName="/ppt/notesSlides/notesSlide71.xml" ContentType="application/vnd.openxmlformats-officedocument.presentationml.notesSlide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tags/tag61.xml" ContentType="application/vnd.openxmlformats-officedocument.presentationml.tags+xml"/>
  <Override PartName="/ppt/notesSlides/notesSlide72.xml" ContentType="application/vnd.openxmlformats-officedocument.presentationml.notesSlide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396" r:id="rId2"/>
    <p:sldId id="418" r:id="rId3"/>
    <p:sldId id="471" r:id="rId4"/>
    <p:sldId id="398" r:id="rId5"/>
    <p:sldId id="258" r:id="rId6"/>
    <p:sldId id="401" r:id="rId7"/>
    <p:sldId id="402" r:id="rId8"/>
    <p:sldId id="403" r:id="rId9"/>
    <p:sldId id="404" r:id="rId10"/>
    <p:sldId id="405" r:id="rId11"/>
    <p:sldId id="406" r:id="rId12"/>
    <p:sldId id="407" r:id="rId13"/>
    <p:sldId id="408" r:id="rId14"/>
    <p:sldId id="412" r:id="rId15"/>
    <p:sldId id="413" r:id="rId16"/>
    <p:sldId id="414" r:id="rId17"/>
    <p:sldId id="415" r:id="rId18"/>
    <p:sldId id="475" r:id="rId19"/>
    <p:sldId id="476" r:id="rId20"/>
    <p:sldId id="480" r:id="rId21"/>
    <p:sldId id="416" r:id="rId22"/>
    <p:sldId id="417" r:id="rId23"/>
    <p:sldId id="440" r:id="rId24"/>
    <p:sldId id="472" r:id="rId25"/>
    <p:sldId id="473" r:id="rId26"/>
    <p:sldId id="474" r:id="rId27"/>
    <p:sldId id="470" r:id="rId28"/>
    <p:sldId id="468" r:id="rId29"/>
    <p:sldId id="441" r:id="rId30"/>
    <p:sldId id="445" r:id="rId31"/>
    <p:sldId id="467" r:id="rId32"/>
    <p:sldId id="446" r:id="rId33"/>
    <p:sldId id="447" r:id="rId34"/>
    <p:sldId id="422" r:id="rId35"/>
    <p:sldId id="423" r:id="rId36"/>
    <p:sldId id="424" r:id="rId37"/>
    <p:sldId id="465" r:id="rId38"/>
    <p:sldId id="429" r:id="rId39"/>
    <p:sldId id="430" r:id="rId40"/>
    <p:sldId id="431" r:id="rId41"/>
    <p:sldId id="432" r:id="rId42"/>
    <p:sldId id="481" r:id="rId43"/>
    <p:sldId id="409" r:id="rId44"/>
    <p:sldId id="433" r:id="rId45"/>
    <p:sldId id="466" r:id="rId46"/>
    <p:sldId id="435" r:id="rId47"/>
    <p:sldId id="436" r:id="rId48"/>
    <p:sldId id="437" r:id="rId49"/>
    <p:sldId id="438" r:id="rId50"/>
    <p:sldId id="439" r:id="rId51"/>
    <p:sldId id="443" r:id="rId52"/>
    <p:sldId id="448" r:id="rId53"/>
    <p:sldId id="450" r:id="rId54"/>
    <p:sldId id="452" r:id="rId55"/>
    <p:sldId id="453" r:id="rId56"/>
    <p:sldId id="454" r:id="rId57"/>
    <p:sldId id="455" r:id="rId58"/>
    <p:sldId id="456" r:id="rId59"/>
    <p:sldId id="457" r:id="rId60"/>
    <p:sldId id="458" r:id="rId61"/>
    <p:sldId id="410" r:id="rId62"/>
    <p:sldId id="459" r:id="rId63"/>
    <p:sldId id="460" r:id="rId64"/>
    <p:sldId id="461" r:id="rId65"/>
    <p:sldId id="411" r:id="rId66"/>
    <p:sldId id="425" r:id="rId67"/>
    <p:sldId id="426" r:id="rId68"/>
    <p:sldId id="427" r:id="rId69"/>
    <p:sldId id="462" r:id="rId70"/>
    <p:sldId id="419" r:id="rId71"/>
    <p:sldId id="463" r:id="rId72"/>
    <p:sldId id="464" r:id="rId73"/>
    <p:sldId id="397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C0E723D-74FD-EBF5-B0F3-71E585AA0201}" name="Usuario invitado" initials="Ui" userId="S::urn:spo:tenantanon#6afea85d-c323-4270-b69d-a4fb3927c254::" providerId="AD"/>
  <p188:author id="{22562EB9-42CF-089C-A97D-98A1B82BEB09}" name="MARIA INMACULADA SANTAMARIA VALENZUELA" initials="MS" userId="S::mi.santamaria@upm.es::ce49ef87-c7e3-4d0f-9bdf-fe69029b02d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AFA"/>
    <a:srgbClr val="D4D3DD"/>
    <a:srgbClr val="F5F8F9"/>
    <a:srgbClr val="EAF8FA"/>
    <a:srgbClr val="F4F6F6"/>
    <a:srgbClr val="FFD1AD"/>
    <a:srgbClr val="FF9900"/>
    <a:srgbClr val="E2F4F6"/>
    <a:srgbClr val="E6D0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4A172A-7AC7-463B-A9AF-624B1842923E}" v="9137" dt="2025-05-27T20:59:10.1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92" autoAdjust="0"/>
    <p:restoredTop sz="75942" autoAdjust="0"/>
  </p:normalViewPr>
  <p:slideViewPr>
    <p:cSldViewPr snapToGrid="0">
      <p:cViewPr varScale="1">
        <p:scale>
          <a:sx n="84" d="100"/>
          <a:sy n="84" d="100"/>
        </p:scale>
        <p:origin x="834" y="351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83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 INMACULADA SANTAMARIA VALENZUELA" userId="S::mi.santamaria@upm.es::ce49ef87-c7e3-4d0f-9bdf-fe69029b02d5" providerId="AD" clId="Web-{B6C05C2A-31E2-450E-26D7-67F6BA4E86F0}"/>
    <pc:docChg chg="delSld modSld">
      <pc:chgData name="MARIA INMACULADA SANTAMARIA VALENZUELA" userId="S::mi.santamaria@upm.es::ce49ef87-c7e3-4d0f-9bdf-fe69029b02d5" providerId="AD" clId="Web-{B6C05C2A-31E2-450E-26D7-67F6BA4E86F0}" dt="2025-05-08T16:10:11.136" v="447" actId="20577"/>
      <pc:docMkLst>
        <pc:docMk/>
      </pc:docMkLst>
      <pc:sldChg chg="modSp">
        <pc:chgData name="MARIA INMACULADA SANTAMARIA VALENZUELA" userId="S::mi.santamaria@upm.es::ce49ef87-c7e3-4d0f-9bdf-fe69029b02d5" providerId="AD" clId="Web-{B6C05C2A-31E2-450E-26D7-67F6BA4E86F0}" dt="2025-05-08T16:06:48.317" v="276" actId="20577"/>
        <pc:sldMkLst>
          <pc:docMk/>
          <pc:sldMk cId="758887286" sldId="264"/>
        </pc:sldMkLst>
      </pc:sldChg>
      <pc:sldChg chg="modSp">
        <pc:chgData name="MARIA INMACULADA SANTAMARIA VALENZUELA" userId="S::mi.santamaria@upm.es::ce49ef87-c7e3-4d0f-9bdf-fe69029b02d5" providerId="AD" clId="Web-{B6C05C2A-31E2-450E-26D7-67F6BA4E86F0}" dt="2025-05-08T16:08:12.007" v="380" actId="20577"/>
        <pc:sldMkLst>
          <pc:docMk/>
          <pc:sldMk cId="1132684678" sldId="276"/>
        </pc:sldMkLst>
      </pc:sldChg>
      <pc:sldChg chg="modSp">
        <pc:chgData name="MARIA INMACULADA SANTAMARIA VALENZUELA" userId="S::mi.santamaria@upm.es::ce49ef87-c7e3-4d0f-9bdf-fe69029b02d5" providerId="AD" clId="Web-{B6C05C2A-31E2-450E-26D7-67F6BA4E86F0}" dt="2025-05-08T16:09:45.588" v="443" actId="20577"/>
        <pc:sldMkLst>
          <pc:docMk/>
          <pc:sldMk cId="1839152469" sldId="311"/>
        </pc:sldMkLst>
      </pc:sldChg>
      <pc:sldChg chg="delSp">
        <pc:chgData name="MARIA INMACULADA SANTAMARIA VALENZUELA" userId="S::mi.santamaria@upm.es::ce49ef87-c7e3-4d0f-9bdf-fe69029b02d5" providerId="AD" clId="Web-{B6C05C2A-31E2-450E-26D7-67F6BA4E86F0}" dt="2025-05-08T15:47:02.339" v="0"/>
        <pc:sldMkLst>
          <pc:docMk/>
          <pc:sldMk cId="3359506584" sldId="331"/>
        </pc:sldMkLst>
      </pc:sldChg>
      <pc:sldChg chg="addSp modSp modCm">
        <pc:chgData name="MARIA INMACULADA SANTAMARIA VALENZUELA" userId="S::mi.santamaria@upm.es::ce49ef87-c7e3-4d0f-9bdf-fe69029b02d5" providerId="AD" clId="Web-{B6C05C2A-31E2-450E-26D7-67F6BA4E86F0}" dt="2025-05-08T16:02:38.839" v="252" actId="1076"/>
        <pc:sldMkLst>
          <pc:docMk/>
          <pc:sldMk cId="3762717595" sldId="34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ARIA INMACULADA SANTAMARIA VALENZUELA" userId="S::mi.santamaria@upm.es::ce49ef87-c7e3-4d0f-9bdf-fe69029b02d5" providerId="AD" clId="Web-{B6C05C2A-31E2-450E-26D7-67F6BA4E86F0}" dt="2025-05-08T16:02:13.073" v="239" actId="20577"/>
              <pc2:cmMkLst xmlns:pc2="http://schemas.microsoft.com/office/powerpoint/2019/9/main/command">
                <pc:docMk/>
                <pc:sldMk cId="3762717595" sldId="340"/>
                <pc2:cmMk id="{7F035DC2-9607-4A26-AF4C-A24E63D64C50}"/>
              </pc2:cmMkLst>
            </pc226:cmChg>
          </p:ext>
        </pc:extLst>
      </pc:sldChg>
      <pc:sldChg chg="delSp del">
        <pc:chgData name="MARIA INMACULADA SANTAMARIA VALENZUELA" userId="S::mi.santamaria@upm.es::ce49ef87-c7e3-4d0f-9bdf-fe69029b02d5" providerId="AD" clId="Web-{B6C05C2A-31E2-450E-26D7-67F6BA4E86F0}" dt="2025-05-08T16:00:42.570" v="201"/>
        <pc:sldMkLst>
          <pc:docMk/>
          <pc:sldMk cId="3775358971" sldId="341"/>
        </pc:sldMkLst>
      </pc:sldChg>
      <pc:sldChg chg="delSp del">
        <pc:chgData name="MARIA INMACULADA SANTAMARIA VALENZUELA" userId="S::mi.santamaria@upm.es::ce49ef87-c7e3-4d0f-9bdf-fe69029b02d5" providerId="AD" clId="Web-{B6C05C2A-31E2-450E-26D7-67F6BA4E86F0}" dt="2025-05-08T16:00:47.992" v="203"/>
        <pc:sldMkLst>
          <pc:docMk/>
          <pc:sldMk cId="3092937231" sldId="342"/>
        </pc:sldMkLst>
      </pc:sldChg>
      <pc:sldChg chg="addSp modSp">
        <pc:chgData name="MARIA INMACULADA SANTAMARIA VALENZUELA" userId="S::mi.santamaria@upm.es::ce49ef87-c7e3-4d0f-9bdf-fe69029b02d5" providerId="AD" clId="Web-{B6C05C2A-31E2-450E-26D7-67F6BA4E86F0}" dt="2025-05-08T16:03:08.872" v="273" actId="1076"/>
        <pc:sldMkLst>
          <pc:docMk/>
          <pc:sldMk cId="3451416163" sldId="343"/>
        </pc:sldMkLst>
      </pc:sldChg>
      <pc:sldChg chg="addSp delSp modSp">
        <pc:chgData name="MARIA INMACULADA SANTAMARIA VALENZUELA" userId="S::mi.santamaria@upm.es::ce49ef87-c7e3-4d0f-9bdf-fe69029b02d5" providerId="AD" clId="Web-{B6C05C2A-31E2-450E-26D7-67F6BA4E86F0}" dt="2025-05-08T15:49:44.891" v="115" actId="1076"/>
        <pc:sldMkLst>
          <pc:docMk/>
          <pc:sldMk cId="4173464945" sldId="344"/>
        </pc:sldMkLst>
      </pc:sldChg>
      <pc:sldChg chg="addSp delSp modSp">
        <pc:chgData name="MARIA INMACULADA SANTAMARIA VALENZUELA" userId="S::mi.santamaria@upm.es::ce49ef87-c7e3-4d0f-9bdf-fe69029b02d5" providerId="AD" clId="Web-{B6C05C2A-31E2-450E-26D7-67F6BA4E86F0}" dt="2025-05-08T15:58:42.628" v="169" actId="20577"/>
        <pc:sldMkLst>
          <pc:docMk/>
          <pc:sldMk cId="3391641924" sldId="345"/>
        </pc:sldMkLst>
      </pc:sldChg>
      <pc:sldChg chg="modSp">
        <pc:chgData name="MARIA INMACULADA SANTAMARIA VALENZUELA" userId="S::mi.santamaria@upm.es::ce49ef87-c7e3-4d0f-9bdf-fe69029b02d5" providerId="AD" clId="Web-{B6C05C2A-31E2-450E-26D7-67F6BA4E86F0}" dt="2025-05-08T16:10:11.136" v="447" actId="20577"/>
        <pc:sldMkLst>
          <pc:docMk/>
          <pc:sldMk cId="3294479295" sldId="348"/>
        </pc:sldMkLst>
      </pc:sldChg>
    </pc:docChg>
  </pc:docChgLst>
  <pc:docChgLst>
    <pc:chgData name="MARIA INMACULADA SANTAMARIA VALENZUELA" userId="S::mi.santamaria@upm.es::ce49ef87-c7e3-4d0f-9bdf-fe69029b02d5" providerId="AD" clId="Web-{C5E576C8-889F-D19C-527E-0AEEBBBA5006}"/>
    <pc:docChg chg="addSld delSld modSld">
      <pc:chgData name="MARIA INMACULADA SANTAMARIA VALENZUELA" userId="S::mi.santamaria@upm.es::ce49ef87-c7e3-4d0f-9bdf-fe69029b02d5" providerId="AD" clId="Web-{C5E576C8-889F-D19C-527E-0AEEBBBA5006}" dt="2025-05-08T09:58:22.400" v="1180" actId="20577"/>
      <pc:docMkLst>
        <pc:docMk/>
      </pc:docMkLst>
      <pc:sldChg chg="modSp">
        <pc:chgData name="MARIA INMACULADA SANTAMARIA VALENZUELA" userId="S::mi.santamaria@upm.es::ce49ef87-c7e3-4d0f-9bdf-fe69029b02d5" providerId="AD" clId="Web-{C5E576C8-889F-D19C-527E-0AEEBBBA5006}" dt="2025-05-08T09:50:42.883" v="812" actId="20577"/>
        <pc:sldMkLst>
          <pc:docMk/>
          <pc:sldMk cId="4184558863" sldId="257"/>
        </pc:sldMkLst>
      </pc:sldChg>
      <pc:sldChg chg="modSp">
        <pc:chgData name="MARIA INMACULADA SANTAMARIA VALENZUELA" userId="S::mi.santamaria@upm.es::ce49ef87-c7e3-4d0f-9bdf-fe69029b02d5" providerId="AD" clId="Web-{C5E576C8-889F-D19C-527E-0AEEBBBA5006}" dt="2025-05-08T09:25:36.218" v="147" actId="20577"/>
        <pc:sldMkLst>
          <pc:docMk/>
          <pc:sldMk cId="1755069327" sldId="262"/>
        </pc:sldMkLst>
      </pc:sldChg>
      <pc:sldChg chg="del">
        <pc:chgData name="MARIA INMACULADA SANTAMARIA VALENZUELA" userId="S::mi.santamaria@upm.es::ce49ef87-c7e3-4d0f-9bdf-fe69029b02d5" providerId="AD" clId="Web-{C5E576C8-889F-D19C-527E-0AEEBBBA5006}" dt="2025-05-08T09:26:26.111" v="148"/>
        <pc:sldMkLst>
          <pc:docMk/>
          <pc:sldMk cId="3450941885" sldId="263"/>
        </pc:sldMkLst>
      </pc:sldChg>
      <pc:sldChg chg="addSp delSp modSp mod modClrScheme delDesignElem chgLayout">
        <pc:chgData name="MARIA INMACULADA SANTAMARIA VALENZUELA" userId="S::mi.santamaria@upm.es::ce49ef87-c7e3-4d0f-9bdf-fe69029b02d5" providerId="AD" clId="Web-{C5E576C8-889F-D19C-527E-0AEEBBBA5006}" dt="2025-05-08T09:56:37.146" v="1071" actId="1076"/>
        <pc:sldMkLst>
          <pc:docMk/>
          <pc:sldMk cId="758887286" sldId="264"/>
        </pc:sldMkLst>
      </pc:sldChg>
      <pc:sldChg chg="modSp">
        <pc:chgData name="MARIA INMACULADA SANTAMARIA VALENZUELA" userId="S::mi.santamaria@upm.es::ce49ef87-c7e3-4d0f-9bdf-fe69029b02d5" providerId="AD" clId="Web-{C5E576C8-889F-D19C-527E-0AEEBBBA5006}" dt="2025-05-08T09:50:27.836" v="808" actId="20577"/>
        <pc:sldMkLst>
          <pc:docMk/>
          <pc:sldMk cId="424331817" sldId="272"/>
        </pc:sldMkLst>
      </pc:sldChg>
      <pc:sldChg chg="modSp">
        <pc:chgData name="MARIA INMACULADA SANTAMARIA VALENZUELA" userId="S::mi.santamaria@upm.es::ce49ef87-c7e3-4d0f-9bdf-fe69029b02d5" providerId="AD" clId="Web-{C5E576C8-889F-D19C-527E-0AEEBBBA5006}" dt="2025-05-08T09:51:48.448" v="842" actId="20577"/>
        <pc:sldMkLst>
          <pc:docMk/>
          <pc:sldMk cId="3371716897" sldId="307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28:21.037" v="253" actId="14100"/>
        <pc:sldMkLst>
          <pc:docMk/>
          <pc:sldMk cId="3436723707" sldId="321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48:22.831" v="766"/>
        <pc:sldMkLst>
          <pc:docMk/>
          <pc:sldMk cId="2718237920" sldId="322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48:49.176" v="774" actId="1076"/>
        <pc:sldMkLst>
          <pc:docMk/>
          <pc:sldMk cId="2508387914" sldId="323"/>
        </pc:sldMkLst>
      </pc:sldChg>
      <pc:sldChg chg="addSp delSp modSp mod modClrScheme delDesignElem chgLayout">
        <pc:chgData name="MARIA INMACULADA SANTAMARIA VALENZUELA" userId="S::mi.santamaria@upm.es::ce49ef87-c7e3-4d0f-9bdf-fe69029b02d5" providerId="AD" clId="Web-{C5E576C8-889F-D19C-527E-0AEEBBBA5006}" dt="2025-05-08T09:58:22.400" v="1180" actId="20577"/>
        <pc:sldMkLst>
          <pc:docMk/>
          <pc:sldMk cId="1058363968" sldId="326"/>
        </pc:sldMkLst>
      </pc:sldChg>
      <pc:sldChg chg="addSp delSp modSp mod modClrScheme delDesignElem chgLayout">
        <pc:chgData name="MARIA INMACULADA SANTAMARIA VALENZUELA" userId="S::mi.santamaria@upm.es::ce49ef87-c7e3-4d0f-9bdf-fe69029b02d5" providerId="AD" clId="Web-{C5E576C8-889F-D19C-527E-0AEEBBBA5006}" dt="2025-05-08T09:58:04.025" v="1139" actId="20577"/>
        <pc:sldMkLst>
          <pc:docMk/>
          <pc:sldMk cId="2759646855" sldId="327"/>
        </pc:sldMkLst>
      </pc:sldChg>
      <pc:sldChg chg="modSp">
        <pc:chgData name="MARIA INMACULADA SANTAMARIA VALENZUELA" userId="S::mi.santamaria@upm.es::ce49ef87-c7e3-4d0f-9bdf-fe69029b02d5" providerId="AD" clId="Web-{C5E576C8-889F-D19C-527E-0AEEBBBA5006}" dt="2025-05-08T09:49:28.771" v="778" actId="20577"/>
        <pc:sldMkLst>
          <pc:docMk/>
          <pc:sldMk cId="2733223896" sldId="330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49:35.475" v="779"/>
        <pc:sldMkLst>
          <pc:docMk/>
          <pc:sldMk cId="3359506584" sldId="331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49:16.489" v="777" actId="14100"/>
        <pc:sldMkLst>
          <pc:docMk/>
          <pc:sldMk cId="645645427" sldId="332"/>
        </pc:sldMkLst>
      </pc:sldChg>
      <pc:sldChg chg="modSp">
        <pc:chgData name="MARIA INMACULADA SANTAMARIA VALENZUELA" userId="S::mi.santamaria@upm.es::ce49ef87-c7e3-4d0f-9bdf-fe69029b02d5" providerId="AD" clId="Web-{C5E576C8-889F-D19C-527E-0AEEBBBA5006}" dt="2025-05-08T09:52:28.043" v="871" actId="20577"/>
        <pc:sldMkLst>
          <pc:docMk/>
          <pc:sldMk cId="954462846" sldId="334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42:29.584" v="639" actId="20577"/>
        <pc:sldMkLst>
          <pc:docMk/>
          <pc:sldMk cId="1990393105" sldId="335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42:17.911" v="613" actId="20577"/>
        <pc:sldMkLst>
          <pc:docMk/>
          <pc:sldMk cId="686724016" sldId="336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42:47.272" v="641" actId="1076"/>
        <pc:sldMkLst>
          <pc:docMk/>
          <pc:sldMk cId="858599433" sldId="337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43:49.384" v="686" actId="20577"/>
        <pc:sldMkLst>
          <pc:docMk/>
          <pc:sldMk cId="1831761638" sldId="338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46:33.733" v="765" actId="20577"/>
        <pc:sldMkLst>
          <pc:docMk/>
          <pc:sldMk cId="1603512168" sldId="339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52:01.871" v="843"/>
        <pc:sldMkLst>
          <pc:docMk/>
          <pc:sldMk cId="3762717595" sldId="340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52:06.105" v="844"/>
        <pc:sldMkLst>
          <pc:docMk/>
          <pc:sldMk cId="3775358971" sldId="341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52:09.074" v="845"/>
        <pc:sldMkLst>
          <pc:docMk/>
          <pc:sldMk cId="3092937231" sldId="342"/>
        </pc:sldMkLst>
      </pc:sldChg>
      <pc:sldChg chg="modSp">
        <pc:chgData name="MARIA INMACULADA SANTAMARIA VALENZUELA" userId="S::mi.santamaria@upm.es::ce49ef87-c7e3-4d0f-9bdf-fe69029b02d5" providerId="AD" clId="Web-{C5E576C8-889F-D19C-527E-0AEEBBBA5006}" dt="2025-05-08T09:50:14.367" v="804" actId="20577"/>
        <pc:sldMkLst>
          <pc:docMk/>
          <pc:sldMk cId="3391641924" sldId="345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50:14.445" v="805"/>
        <pc:sldMkLst>
          <pc:docMk/>
          <pc:sldMk cId="342192780" sldId="346"/>
        </pc:sldMkLst>
      </pc:sldChg>
      <pc:sldChg chg="addSp delSp modSp">
        <pc:chgData name="MARIA INMACULADA SANTAMARIA VALENZUELA" userId="S::mi.santamaria@upm.es::ce49ef87-c7e3-4d0f-9bdf-fe69029b02d5" providerId="AD" clId="Web-{C5E576C8-889F-D19C-527E-0AEEBBBA5006}" dt="2025-05-08T09:49:40.022" v="780"/>
        <pc:sldMkLst>
          <pc:docMk/>
          <pc:sldMk cId="931360701" sldId="347"/>
        </pc:sldMkLst>
      </pc:sldChg>
      <pc:sldChg chg="add del replId">
        <pc:chgData name="MARIA INMACULADA SANTAMARIA VALENZUELA" userId="S::mi.santamaria@upm.es::ce49ef87-c7e3-4d0f-9bdf-fe69029b02d5" providerId="AD" clId="Web-{C5E576C8-889F-D19C-527E-0AEEBBBA5006}" dt="2025-05-08T09:55:43.816" v="1044"/>
        <pc:sldMkLst>
          <pc:docMk/>
          <pc:sldMk cId="1955285112" sldId="378"/>
        </pc:sldMkLst>
      </pc:sldChg>
      <pc:sldChg chg="add del replId">
        <pc:chgData name="MARIA INMACULADA SANTAMARIA VALENZUELA" userId="S::mi.santamaria@upm.es::ce49ef87-c7e3-4d0f-9bdf-fe69029b02d5" providerId="AD" clId="Web-{C5E576C8-889F-D19C-527E-0AEEBBBA5006}" dt="2025-05-08T09:55:33.441" v="1042"/>
        <pc:sldMkLst>
          <pc:docMk/>
          <pc:sldMk cId="2388839155" sldId="378"/>
        </pc:sldMkLst>
      </pc:sldChg>
    </pc:docChg>
  </pc:docChgLst>
  <pc:docChgLst>
    <pc:chgData name="HELENA LIZ LOPEZ" userId="S::helena.liz@upm.es::1f1ca79b-1933-4094-b380-fbbcde683470" providerId="AD" clId="Web-{7A93120B-10EC-308C-23E9-0C875EFCDF0E}"/>
    <pc:docChg chg="addSld modSld sldOrd">
      <pc:chgData name="HELENA LIZ LOPEZ" userId="S::helena.liz@upm.es::1f1ca79b-1933-4094-b380-fbbcde683470" providerId="AD" clId="Web-{7A93120B-10EC-308C-23E9-0C875EFCDF0E}" dt="2025-05-19T13:37:03.621" v="15"/>
      <pc:docMkLst>
        <pc:docMk/>
      </pc:docMkLst>
      <pc:sldChg chg="modSp">
        <pc:chgData name="HELENA LIZ LOPEZ" userId="S::helena.liz@upm.es::1f1ca79b-1933-4094-b380-fbbcde683470" providerId="AD" clId="Web-{7A93120B-10EC-308C-23E9-0C875EFCDF0E}" dt="2025-05-19T13:11:58.894" v="6" actId="1076"/>
        <pc:sldMkLst>
          <pc:docMk/>
          <pc:sldMk cId="4171080913" sldId="351"/>
        </pc:sldMkLst>
      </pc:sldChg>
      <pc:sldChg chg="modSp">
        <pc:chgData name="HELENA LIZ LOPEZ" userId="S::helena.liz@upm.es::1f1ca79b-1933-4094-b380-fbbcde683470" providerId="AD" clId="Web-{7A93120B-10EC-308C-23E9-0C875EFCDF0E}" dt="2025-05-19T13:15:22.501" v="7"/>
        <pc:sldMkLst>
          <pc:docMk/>
          <pc:sldMk cId="1439764005" sldId="360"/>
        </pc:sldMkLst>
      </pc:sldChg>
      <pc:sldChg chg="addSp modSp">
        <pc:chgData name="HELENA LIZ LOPEZ" userId="S::helena.liz@upm.es::1f1ca79b-1933-4094-b380-fbbcde683470" providerId="AD" clId="Web-{7A93120B-10EC-308C-23E9-0C875EFCDF0E}" dt="2025-05-19T13:21:16.947" v="11" actId="1076"/>
        <pc:sldMkLst>
          <pc:docMk/>
          <pc:sldMk cId="4259338703" sldId="361"/>
        </pc:sldMkLst>
      </pc:sldChg>
      <pc:sldChg chg="modSp">
        <pc:chgData name="HELENA LIZ LOPEZ" userId="S::helena.liz@upm.es::1f1ca79b-1933-4094-b380-fbbcde683470" providerId="AD" clId="Web-{7A93120B-10EC-308C-23E9-0C875EFCDF0E}" dt="2025-05-19T13:30:25.079" v="12" actId="20577"/>
        <pc:sldMkLst>
          <pc:docMk/>
          <pc:sldMk cId="1306524057" sldId="362"/>
        </pc:sldMkLst>
      </pc:sldChg>
      <pc:sldChg chg="addSp delSp modSp">
        <pc:chgData name="HELENA LIZ LOPEZ" userId="S::helena.liz@upm.es::1f1ca79b-1933-4094-b380-fbbcde683470" providerId="AD" clId="Web-{7A93120B-10EC-308C-23E9-0C875EFCDF0E}" dt="2025-05-19T13:37:03.621" v="15"/>
        <pc:sldMkLst>
          <pc:docMk/>
          <pc:sldMk cId="1861243297" sldId="366"/>
        </pc:sldMkLst>
      </pc:sldChg>
      <pc:sldChg chg="addSp delSp modSp add ord replId">
        <pc:chgData name="HELENA LIZ LOPEZ" userId="S::helena.liz@upm.es::1f1ca79b-1933-4094-b380-fbbcde683470" providerId="AD" clId="Web-{7A93120B-10EC-308C-23E9-0C875EFCDF0E}" dt="2025-05-19T13:05:54.541" v="4"/>
        <pc:sldMkLst>
          <pc:docMk/>
          <pc:sldMk cId="1711942200" sldId="388"/>
        </pc:sldMkLst>
      </pc:sldChg>
    </pc:docChg>
  </pc:docChgLst>
  <pc:docChgLst>
    <pc:chgData name="MARIA INMACULADA SANTAMARIA VALENZUELA" userId="ce49ef87-c7e3-4d0f-9bdf-fe69029b02d5" providerId="ADAL" clId="{354A172A-7AC7-463B-A9AF-624B1842923E}"/>
    <pc:docChg chg="undo redo custSel addSld delSld modSld sldOrd">
      <pc:chgData name="MARIA INMACULADA SANTAMARIA VALENZUELA" userId="ce49ef87-c7e3-4d0f-9bdf-fe69029b02d5" providerId="ADAL" clId="{354A172A-7AC7-463B-A9AF-624B1842923E}" dt="2025-05-27T21:44:19.269" v="18552" actId="478"/>
      <pc:docMkLst>
        <pc:docMk/>
      </pc:docMkLst>
      <pc:sldChg chg="addSp delSp modSp del mod modAnim">
        <pc:chgData name="MARIA INMACULADA SANTAMARIA VALENZUELA" userId="ce49ef87-c7e3-4d0f-9bdf-fe69029b02d5" providerId="ADAL" clId="{354A172A-7AC7-463B-A9AF-624B1842923E}" dt="2025-05-19T14:38:30.924" v="1968" actId="47"/>
        <pc:sldMkLst>
          <pc:docMk/>
          <pc:sldMk cId="4184558863" sldId="257"/>
        </pc:sldMkLst>
      </pc:sldChg>
      <pc:sldChg chg="addSp delSp modSp add del mod ord setBg modClrScheme modAnim delDesignElem chgLayout modNotesTx">
        <pc:chgData name="MARIA INMACULADA SANTAMARIA VALENZUELA" userId="ce49ef87-c7e3-4d0f-9bdf-fe69029b02d5" providerId="ADAL" clId="{354A172A-7AC7-463B-A9AF-624B1842923E}" dt="2025-05-26T17:41:50.387" v="16508"/>
        <pc:sldMkLst>
          <pc:docMk/>
          <pc:sldMk cId="1217622540" sldId="258"/>
        </pc:sldMkLst>
        <pc:spChg chg="add del mod ord">
          <ac:chgData name="MARIA INMACULADA SANTAMARIA VALENZUELA" userId="ce49ef87-c7e3-4d0f-9bdf-fe69029b02d5" providerId="ADAL" clId="{354A172A-7AC7-463B-A9AF-624B1842923E}" dt="2025-05-26T16:52:11.354" v="16103" actId="478"/>
          <ac:spMkLst>
            <pc:docMk/>
            <pc:sldMk cId="1217622540" sldId="258"/>
            <ac:spMk id="4" creationId="{1FEF6B02-F9E6-6BB4-F445-EF48B344A2BC}"/>
          </ac:spMkLst>
        </pc:spChg>
        <pc:spChg chg="mod ord">
          <ac:chgData name="MARIA INMACULADA SANTAMARIA VALENZUELA" userId="ce49ef87-c7e3-4d0f-9bdf-fe69029b02d5" providerId="ADAL" clId="{354A172A-7AC7-463B-A9AF-624B1842923E}" dt="2025-05-19T17:32:36.322" v="4586" actId="1076"/>
          <ac:spMkLst>
            <pc:docMk/>
            <pc:sldMk cId="1217622540" sldId="258"/>
            <ac:spMk id="6" creationId="{C39837B1-2EF7-EB6E-267D-7E8C2A81DB4E}"/>
          </ac:spMkLst>
        </pc:spChg>
        <pc:spChg chg="add mod ord">
          <ac:chgData name="MARIA INMACULADA SANTAMARIA VALENZUELA" userId="ce49ef87-c7e3-4d0f-9bdf-fe69029b02d5" providerId="ADAL" clId="{354A172A-7AC7-463B-A9AF-624B1842923E}" dt="2025-05-22T08:40:16.527" v="11698" actId="167"/>
          <ac:spMkLst>
            <pc:docMk/>
            <pc:sldMk cId="1217622540" sldId="258"/>
            <ac:spMk id="7" creationId="{4BC191EB-5FAA-8BAD-7DEF-EA3C77485B1F}"/>
          </ac:spMkLst>
        </pc:spChg>
        <pc:spChg chg="mod">
          <ac:chgData name="MARIA INMACULADA SANTAMARIA VALENZUELA" userId="ce49ef87-c7e3-4d0f-9bdf-fe69029b02d5" providerId="ADAL" clId="{354A172A-7AC7-463B-A9AF-624B1842923E}" dt="2025-05-26T16:52:09.834" v="16100"/>
          <ac:spMkLst>
            <pc:docMk/>
            <pc:sldMk cId="1217622540" sldId="258"/>
            <ac:spMk id="10" creationId="{A2ACC8DA-0EF0-CCBB-E6AB-2093FCACE63E}"/>
          </ac:spMkLst>
        </pc:spChg>
        <pc:spChg chg="add mod">
          <ac:chgData name="MARIA INMACULADA SANTAMARIA VALENZUELA" userId="ce49ef87-c7e3-4d0f-9bdf-fe69029b02d5" providerId="ADAL" clId="{354A172A-7AC7-463B-A9AF-624B1842923E}" dt="2025-05-20T16:55:15.847" v="8634" actId="1076"/>
          <ac:spMkLst>
            <pc:docMk/>
            <pc:sldMk cId="1217622540" sldId="258"/>
            <ac:spMk id="13" creationId="{09B48204-0809-C71B-BEB5-05C93A79EE52}"/>
          </ac:spMkLst>
        </pc:spChg>
        <pc:spChg chg="add mod">
          <ac:chgData name="MARIA INMACULADA SANTAMARIA VALENZUELA" userId="ce49ef87-c7e3-4d0f-9bdf-fe69029b02d5" providerId="ADAL" clId="{354A172A-7AC7-463B-A9AF-624B1842923E}" dt="2025-05-20T16:55:13.707" v="8633" actId="1076"/>
          <ac:spMkLst>
            <pc:docMk/>
            <pc:sldMk cId="1217622540" sldId="258"/>
            <ac:spMk id="14" creationId="{920D7393-5C4D-F498-7A55-EFEFC2BC5388}"/>
          </ac:spMkLst>
        </pc:spChg>
        <pc:spChg chg="add mod">
          <ac:chgData name="MARIA INMACULADA SANTAMARIA VALENZUELA" userId="ce49ef87-c7e3-4d0f-9bdf-fe69029b02d5" providerId="ADAL" clId="{354A172A-7AC7-463B-A9AF-624B1842923E}" dt="2025-05-20T16:55:07.007" v="8632" actId="255"/>
          <ac:spMkLst>
            <pc:docMk/>
            <pc:sldMk cId="1217622540" sldId="258"/>
            <ac:spMk id="15" creationId="{E3C19C5A-3899-3B4E-A5D9-DC326FCB058E}"/>
          </ac:spMkLst>
        </pc:spChg>
        <pc:spChg chg="add mod">
          <ac:chgData name="MARIA INMACULADA SANTAMARIA VALENZUELA" userId="ce49ef87-c7e3-4d0f-9bdf-fe69029b02d5" providerId="ADAL" clId="{354A172A-7AC7-463B-A9AF-624B1842923E}" dt="2025-05-19T17:36:57.801" v="4660" actId="164"/>
          <ac:spMkLst>
            <pc:docMk/>
            <pc:sldMk cId="1217622540" sldId="258"/>
            <ac:spMk id="23" creationId="{19C664BE-F828-CC54-AFA7-B23D801256E6}"/>
          </ac:spMkLst>
        </pc:spChg>
        <pc:spChg chg="add mod">
          <ac:chgData name="MARIA INMACULADA SANTAMARIA VALENZUELA" userId="ce49ef87-c7e3-4d0f-9bdf-fe69029b02d5" providerId="ADAL" clId="{354A172A-7AC7-463B-A9AF-624B1842923E}" dt="2025-05-20T17:16:38.356" v="8642" actId="1076"/>
          <ac:spMkLst>
            <pc:docMk/>
            <pc:sldMk cId="1217622540" sldId="258"/>
            <ac:spMk id="24" creationId="{AC467416-4C5B-4120-7A0B-8CCD501C5A8D}"/>
          </ac:spMkLst>
        </pc:spChg>
        <pc:spChg chg="add mod">
          <ac:chgData name="MARIA INMACULADA SANTAMARIA VALENZUELA" userId="ce49ef87-c7e3-4d0f-9bdf-fe69029b02d5" providerId="ADAL" clId="{354A172A-7AC7-463B-A9AF-624B1842923E}" dt="2025-05-19T17:36:57.801" v="4660" actId="164"/>
          <ac:spMkLst>
            <pc:docMk/>
            <pc:sldMk cId="1217622540" sldId="258"/>
            <ac:spMk id="25" creationId="{DA66AB7A-B5B4-72B0-879E-05708B1F91D2}"/>
          </ac:spMkLst>
        </pc:spChg>
        <pc:spChg chg="mod">
          <ac:chgData name="MARIA INMACULADA SANTAMARIA VALENZUELA" userId="ce49ef87-c7e3-4d0f-9bdf-fe69029b02d5" providerId="ADAL" clId="{354A172A-7AC7-463B-A9AF-624B1842923E}" dt="2025-05-19T17:37:22.245" v="4665"/>
          <ac:spMkLst>
            <pc:docMk/>
            <pc:sldMk cId="1217622540" sldId="258"/>
            <ac:spMk id="28" creationId="{A636C8EF-D771-3BC5-9ECE-5F33A9E36F2F}"/>
          </ac:spMkLst>
        </pc:spChg>
        <pc:spChg chg="mod">
          <ac:chgData name="MARIA INMACULADA SANTAMARIA VALENZUELA" userId="ce49ef87-c7e3-4d0f-9bdf-fe69029b02d5" providerId="ADAL" clId="{354A172A-7AC7-463B-A9AF-624B1842923E}" dt="2025-05-19T17:37:22.245" v="4665"/>
          <ac:spMkLst>
            <pc:docMk/>
            <pc:sldMk cId="1217622540" sldId="258"/>
            <ac:spMk id="29" creationId="{0BC22BB1-CD76-B742-FC38-145B0999466A}"/>
          </ac:spMkLst>
        </pc:spChg>
        <pc:spChg chg="add del mod ord">
          <ac:chgData name="MARIA INMACULADA SANTAMARIA VALENZUELA" userId="ce49ef87-c7e3-4d0f-9bdf-fe69029b02d5" providerId="ADAL" clId="{354A172A-7AC7-463B-A9AF-624B1842923E}" dt="2025-05-26T16:52:09.834" v="16100"/>
          <ac:spMkLst>
            <pc:docMk/>
            <pc:sldMk cId="1217622540" sldId="258"/>
            <ac:spMk id="30" creationId="{F080D3D7-B058-000B-14D3-1229117E22B4}"/>
          </ac:spMkLst>
        </pc:spChg>
        <pc:grpChg chg="add mod">
          <ac:chgData name="MARIA INMACULADA SANTAMARIA VALENZUELA" userId="ce49ef87-c7e3-4d0f-9bdf-fe69029b02d5" providerId="ADAL" clId="{354A172A-7AC7-463B-A9AF-624B1842923E}" dt="2025-05-20T17:27:16.327" v="8655" actId="1076"/>
          <ac:grpSpMkLst>
            <pc:docMk/>
            <pc:sldMk cId="1217622540" sldId="258"/>
            <ac:grpSpMk id="3" creationId="{24694216-B6AE-0ABE-7ED2-CCDA402E2619}"/>
          </ac:grpSpMkLst>
        </pc:grpChg>
        <pc:grpChg chg="add mod">
          <ac:chgData name="MARIA INMACULADA SANTAMARIA VALENZUELA" userId="ce49ef87-c7e3-4d0f-9bdf-fe69029b02d5" providerId="ADAL" clId="{354A172A-7AC7-463B-A9AF-624B1842923E}" dt="2025-05-19T17:32:49.619" v="4588" actId="1076"/>
          <ac:grpSpMkLst>
            <pc:docMk/>
            <pc:sldMk cId="1217622540" sldId="258"/>
            <ac:grpSpMk id="12" creationId="{49739EA2-6829-8AD1-16D2-CC64F879534F}"/>
          </ac:grpSpMkLst>
        </pc:grpChg>
        <pc:grpChg chg="add mod">
          <ac:chgData name="MARIA INMACULADA SANTAMARIA VALENZUELA" userId="ce49ef87-c7e3-4d0f-9bdf-fe69029b02d5" providerId="ADAL" clId="{354A172A-7AC7-463B-A9AF-624B1842923E}" dt="2025-05-20T16:54:56.569" v="8630" actId="1076"/>
          <ac:grpSpMkLst>
            <pc:docMk/>
            <pc:sldMk cId="1217622540" sldId="258"/>
            <ac:grpSpMk id="16" creationId="{D484F755-2716-481F-860D-D32B291251A1}"/>
          </ac:grpSpMkLst>
        </pc:grpChg>
        <pc:grpChg chg="add mod">
          <ac:chgData name="MARIA INMACULADA SANTAMARIA VALENZUELA" userId="ce49ef87-c7e3-4d0f-9bdf-fe69029b02d5" providerId="ADAL" clId="{354A172A-7AC7-463B-A9AF-624B1842923E}" dt="2025-05-19T17:37:21.487" v="4664" actId="1076"/>
          <ac:grpSpMkLst>
            <pc:docMk/>
            <pc:sldMk cId="1217622540" sldId="258"/>
            <ac:grpSpMk id="26" creationId="{6FC4A5A0-ED13-6E7D-1DEB-2A8E5281F3C8}"/>
          </ac:grpSpMkLst>
        </pc:grpChg>
        <pc:grpChg chg="add mod">
          <ac:chgData name="MARIA INMACULADA SANTAMARIA VALENZUELA" userId="ce49ef87-c7e3-4d0f-9bdf-fe69029b02d5" providerId="ADAL" clId="{354A172A-7AC7-463B-A9AF-624B1842923E}" dt="2025-05-19T17:37:34.415" v="4666" actId="1076"/>
          <ac:grpSpMkLst>
            <pc:docMk/>
            <pc:sldMk cId="1217622540" sldId="258"/>
            <ac:grpSpMk id="27" creationId="{73D22A85-D3BE-C53D-44EE-4474BB1DEA0E}"/>
          </ac:grpSpMkLst>
        </pc:grpChg>
        <pc:graphicFrameChg chg="add mod">
          <ac:chgData name="MARIA INMACULADA SANTAMARIA VALENZUELA" userId="ce49ef87-c7e3-4d0f-9bdf-fe69029b02d5" providerId="ADAL" clId="{354A172A-7AC7-463B-A9AF-624B1842923E}" dt="2025-05-19T17:06:09.709" v="4371" actId="1076"/>
          <ac:graphicFrameMkLst>
            <pc:docMk/>
            <pc:sldMk cId="1217622540" sldId="258"/>
            <ac:graphicFrameMk id="2" creationId="{A8621191-3B0D-1875-28BF-8146F18348B2}"/>
          </ac:graphicFrameMkLst>
        </pc:graphicFrameChg>
        <pc:graphicFrameChg chg="add mod modGraphic">
          <ac:chgData name="MARIA INMACULADA SANTAMARIA VALENZUELA" userId="ce49ef87-c7e3-4d0f-9bdf-fe69029b02d5" providerId="ADAL" clId="{354A172A-7AC7-463B-A9AF-624B1842923E}" dt="2025-05-20T17:17:33.813" v="8649" actId="164"/>
          <ac:graphicFrameMkLst>
            <pc:docMk/>
            <pc:sldMk cId="1217622540" sldId="258"/>
            <ac:graphicFrameMk id="21" creationId="{B1EDDFC6-7539-66E7-35C7-C170305A750E}"/>
          </ac:graphicFrameMkLst>
        </pc:graphicFrameChg>
        <pc:picChg chg="add del mod">
          <ac:chgData name="MARIA INMACULADA SANTAMARIA VALENZUELA" userId="ce49ef87-c7e3-4d0f-9bdf-fe69029b02d5" providerId="ADAL" clId="{354A172A-7AC7-463B-A9AF-624B1842923E}" dt="2025-05-19T17:33:12.772" v="4591" actId="1076"/>
          <ac:picMkLst>
            <pc:docMk/>
            <pc:sldMk cId="1217622540" sldId="258"/>
            <ac:picMk id="5" creationId="{16ED5F46-0CF8-2647-AF3F-8A98553012CC}"/>
          </ac:picMkLst>
        </pc:picChg>
        <pc:picChg chg="add mod">
          <ac:chgData name="MARIA INMACULADA SANTAMARIA VALENZUELA" userId="ce49ef87-c7e3-4d0f-9bdf-fe69029b02d5" providerId="ADAL" clId="{354A172A-7AC7-463B-A9AF-624B1842923E}" dt="2025-05-20T17:16:26.236" v="8641" actId="1076"/>
          <ac:picMkLst>
            <pc:docMk/>
            <pc:sldMk cId="1217622540" sldId="258"/>
            <ac:picMk id="17" creationId="{E9FEC168-3144-E009-7301-304723BBB736}"/>
          </ac:picMkLst>
        </pc:picChg>
        <pc:picChg chg="add mod modCrop">
          <ac:chgData name="MARIA INMACULADA SANTAMARIA VALENZUELA" userId="ce49ef87-c7e3-4d0f-9bdf-fe69029b02d5" providerId="ADAL" clId="{354A172A-7AC7-463B-A9AF-624B1842923E}" dt="2025-05-20T17:17:33.813" v="8649" actId="164"/>
          <ac:picMkLst>
            <pc:docMk/>
            <pc:sldMk cId="1217622540" sldId="258"/>
            <ac:picMk id="19" creationId="{2C3D2BAB-B595-D3CB-7D31-ACE142A31C9D}"/>
          </ac:picMkLst>
        </pc:picChg>
        <pc:cxnChg chg="add mod">
          <ac:chgData name="MARIA INMACULADA SANTAMARIA VALENZUELA" userId="ce49ef87-c7e3-4d0f-9bdf-fe69029b02d5" providerId="ADAL" clId="{354A172A-7AC7-463B-A9AF-624B1842923E}" dt="2025-05-19T17:32:49.619" v="4588" actId="1076"/>
          <ac:cxnSpMkLst>
            <pc:docMk/>
            <pc:sldMk cId="1217622540" sldId="258"/>
            <ac:cxnSpMk id="8" creationId="{D71810AB-EFB5-304A-A46A-5754295FB58B}"/>
          </ac:cxnSpMkLst>
        </pc:cxnChg>
        <pc:cxnChg chg="add mod">
          <ac:chgData name="MARIA INMACULADA SANTAMARIA VALENZUELA" userId="ce49ef87-c7e3-4d0f-9bdf-fe69029b02d5" providerId="ADAL" clId="{354A172A-7AC7-463B-A9AF-624B1842923E}" dt="2025-05-19T17:32:49.619" v="4588" actId="1076"/>
          <ac:cxnSpMkLst>
            <pc:docMk/>
            <pc:sldMk cId="1217622540" sldId="258"/>
            <ac:cxnSpMk id="9" creationId="{0ABAD13F-7E51-14F7-AE7D-A2FFCA4621AF}"/>
          </ac:cxnSpMkLst>
        </pc:cxnChg>
      </pc:sldChg>
      <pc:sldChg chg="addSp delSp modSp add del mod">
        <pc:chgData name="MARIA INMACULADA SANTAMARIA VALENZUELA" userId="ce49ef87-c7e3-4d0f-9bdf-fe69029b02d5" providerId="ADAL" clId="{354A172A-7AC7-463B-A9AF-624B1842923E}" dt="2025-05-19T15:07:38.433" v="2499" actId="47"/>
        <pc:sldMkLst>
          <pc:docMk/>
          <pc:sldMk cId="1755069327" sldId="262"/>
        </pc:sldMkLst>
      </pc:sldChg>
      <pc:sldChg chg="delSp add del mod">
        <pc:chgData name="MARIA INMACULADA SANTAMARIA VALENZUELA" userId="ce49ef87-c7e3-4d0f-9bdf-fe69029b02d5" providerId="ADAL" clId="{354A172A-7AC7-463B-A9AF-624B1842923E}" dt="2025-05-20T14:24:25.810" v="6809" actId="47"/>
        <pc:sldMkLst>
          <pc:docMk/>
          <pc:sldMk cId="758887286" sldId="264"/>
        </pc:sldMkLst>
      </pc:sldChg>
      <pc:sldChg chg="addSp delSp modSp del mod modNotesTx">
        <pc:chgData name="MARIA INMACULADA SANTAMARIA VALENZUELA" userId="ce49ef87-c7e3-4d0f-9bdf-fe69029b02d5" providerId="ADAL" clId="{354A172A-7AC7-463B-A9AF-624B1842923E}" dt="2025-05-19T17:58:05.562" v="5163" actId="47"/>
        <pc:sldMkLst>
          <pc:docMk/>
          <pc:sldMk cId="424331817" sldId="272"/>
        </pc:sldMkLst>
      </pc:sldChg>
      <pc:sldChg chg="delSp modSp del mod">
        <pc:chgData name="MARIA INMACULADA SANTAMARIA VALENZUELA" userId="ce49ef87-c7e3-4d0f-9bdf-fe69029b02d5" providerId="ADAL" clId="{354A172A-7AC7-463B-A9AF-624B1842923E}" dt="2025-05-20T16:24:57.491" v="8214" actId="47"/>
        <pc:sldMkLst>
          <pc:docMk/>
          <pc:sldMk cId="2909611396" sldId="277"/>
        </pc:sldMkLst>
      </pc:sldChg>
      <pc:sldChg chg="addSp delSp modSp del mod ord">
        <pc:chgData name="MARIA INMACULADA SANTAMARIA VALENZUELA" userId="ce49ef87-c7e3-4d0f-9bdf-fe69029b02d5" providerId="ADAL" clId="{354A172A-7AC7-463B-A9AF-624B1842923E}" dt="2025-05-19T13:07:09.376" v="908" actId="47"/>
        <pc:sldMkLst>
          <pc:docMk/>
          <pc:sldMk cId="3733264879" sldId="291"/>
        </pc:sldMkLst>
      </pc:sldChg>
      <pc:sldChg chg="del ord">
        <pc:chgData name="MARIA INMACULADA SANTAMARIA VALENZUELA" userId="ce49ef87-c7e3-4d0f-9bdf-fe69029b02d5" providerId="ADAL" clId="{354A172A-7AC7-463B-A9AF-624B1842923E}" dt="2025-05-19T15:42:44.878" v="2907" actId="47"/>
        <pc:sldMkLst>
          <pc:docMk/>
          <pc:sldMk cId="1128777035" sldId="295"/>
        </pc:sldMkLst>
      </pc:sldChg>
      <pc:sldChg chg="addSp delSp modSp del mod">
        <pc:chgData name="MARIA INMACULADA SANTAMARIA VALENZUELA" userId="ce49ef87-c7e3-4d0f-9bdf-fe69029b02d5" providerId="ADAL" clId="{354A172A-7AC7-463B-A9AF-624B1842923E}" dt="2025-05-20T14:14:03.244" v="6644" actId="47"/>
        <pc:sldMkLst>
          <pc:docMk/>
          <pc:sldMk cId="2672329321" sldId="297"/>
        </pc:sldMkLst>
      </pc:sldChg>
      <pc:sldChg chg="delSp del mod">
        <pc:chgData name="MARIA INMACULADA SANTAMARIA VALENZUELA" userId="ce49ef87-c7e3-4d0f-9bdf-fe69029b02d5" providerId="ADAL" clId="{354A172A-7AC7-463B-A9AF-624B1842923E}" dt="2025-05-20T16:33:35.371" v="8377" actId="47"/>
        <pc:sldMkLst>
          <pc:docMk/>
          <pc:sldMk cId="1517778444" sldId="301"/>
        </pc:sldMkLst>
      </pc:sldChg>
      <pc:sldChg chg="del ord">
        <pc:chgData name="MARIA INMACULADA SANTAMARIA VALENZUELA" userId="ce49ef87-c7e3-4d0f-9bdf-fe69029b02d5" providerId="ADAL" clId="{354A172A-7AC7-463B-A9AF-624B1842923E}" dt="2025-05-19T17:00:11.084" v="4317" actId="47"/>
        <pc:sldMkLst>
          <pc:docMk/>
          <pc:sldMk cId="708788255" sldId="306"/>
        </pc:sldMkLst>
      </pc:sldChg>
      <pc:sldChg chg="addSp delSp modSp del mod modNotesTx">
        <pc:chgData name="MARIA INMACULADA SANTAMARIA VALENZUELA" userId="ce49ef87-c7e3-4d0f-9bdf-fe69029b02d5" providerId="ADAL" clId="{354A172A-7AC7-463B-A9AF-624B1842923E}" dt="2025-05-19T18:11:18.931" v="5474" actId="47"/>
        <pc:sldMkLst>
          <pc:docMk/>
          <pc:sldMk cId="3371716897" sldId="307"/>
        </pc:sldMkLst>
      </pc:sldChg>
      <pc:sldChg chg="del">
        <pc:chgData name="MARIA INMACULADA SANTAMARIA VALENZUELA" userId="ce49ef87-c7e3-4d0f-9bdf-fe69029b02d5" providerId="ADAL" clId="{354A172A-7AC7-463B-A9AF-624B1842923E}" dt="2025-05-19T13:00:16.438" v="852" actId="47"/>
        <pc:sldMkLst>
          <pc:docMk/>
          <pc:sldMk cId="4246284710" sldId="309"/>
        </pc:sldMkLst>
      </pc:sldChg>
      <pc:sldChg chg="del">
        <pc:chgData name="MARIA INMACULADA SANTAMARIA VALENZUELA" userId="ce49ef87-c7e3-4d0f-9bdf-fe69029b02d5" providerId="ADAL" clId="{354A172A-7AC7-463B-A9AF-624B1842923E}" dt="2025-05-19T13:00:19.175" v="853" actId="47"/>
        <pc:sldMkLst>
          <pc:docMk/>
          <pc:sldMk cId="2398836162" sldId="310"/>
        </pc:sldMkLst>
      </pc:sldChg>
      <pc:sldChg chg="del">
        <pc:chgData name="MARIA INMACULADA SANTAMARIA VALENZUELA" userId="ce49ef87-c7e3-4d0f-9bdf-fe69029b02d5" providerId="ADAL" clId="{354A172A-7AC7-463B-A9AF-624B1842923E}" dt="2025-05-20T16:14:03.738" v="7978" actId="47"/>
        <pc:sldMkLst>
          <pc:docMk/>
          <pc:sldMk cId="1839152469" sldId="311"/>
        </pc:sldMkLst>
      </pc:sldChg>
      <pc:sldChg chg="del">
        <pc:chgData name="MARIA INMACULADA SANTAMARIA VALENZUELA" userId="ce49ef87-c7e3-4d0f-9bdf-fe69029b02d5" providerId="ADAL" clId="{354A172A-7AC7-463B-A9AF-624B1842923E}" dt="2025-05-19T13:00:21.342" v="854" actId="47"/>
        <pc:sldMkLst>
          <pc:docMk/>
          <pc:sldMk cId="2212892078" sldId="314"/>
        </pc:sldMkLst>
      </pc:sldChg>
      <pc:sldChg chg="del">
        <pc:chgData name="MARIA INMACULADA SANTAMARIA VALENZUELA" userId="ce49ef87-c7e3-4d0f-9bdf-fe69029b02d5" providerId="ADAL" clId="{354A172A-7AC7-463B-A9AF-624B1842923E}" dt="2025-05-19T13:00:27.351" v="855" actId="47"/>
        <pc:sldMkLst>
          <pc:docMk/>
          <pc:sldMk cId="1277675027" sldId="315"/>
        </pc:sldMkLst>
      </pc:sldChg>
      <pc:sldChg chg="del">
        <pc:chgData name="MARIA INMACULADA SANTAMARIA VALENZUELA" userId="ce49ef87-c7e3-4d0f-9bdf-fe69029b02d5" providerId="ADAL" clId="{354A172A-7AC7-463B-A9AF-624B1842923E}" dt="2025-05-21T07:53:10.326" v="9388" actId="47"/>
        <pc:sldMkLst>
          <pc:docMk/>
          <pc:sldMk cId="1612370939" sldId="316"/>
        </pc:sldMkLst>
      </pc:sldChg>
      <pc:sldChg chg="del">
        <pc:chgData name="MARIA INMACULADA SANTAMARIA VALENZUELA" userId="ce49ef87-c7e3-4d0f-9bdf-fe69029b02d5" providerId="ADAL" clId="{354A172A-7AC7-463B-A9AF-624B1842923E}" dt="2025-05-19T13:00:29.606" v="856" actId="47"/>
        <pc:sldMkLst>
          <pc:docMk/>
          <pc:sldMk cId="2194625525" sldId="317"/>
        </pc:sldMkLst>
      </pc:sldChg>
      <pc:sldChg chg="del">
        <pc:chgData name="MARIA INMACULADA SANTAMARIA VALENZUELA" userId="ce49ef87-c7e3-4d0f-9bdf-fe69029b02d5" providerId="ADAL" clId="{354A172A-7AC7-463B-A9AF-624B1842923E}" dt="2025-05-19T13:00:31.414" v="857" actId="47"/>
        <pc:sldMkLst>
          <pc:docMk/>
          <pc:sldMk cId="3764229205" sldId="318"/>
        </pc:sldMkLst>
      </pc:sldChg>
      <pc:sldChg chg="del">
        <pc:chgData name="MARIA INMACULADA SANTAMARIA VALENZUELA" userId="ce49ef87-c7e3-4d0f-9bdf-fe69029b02d5" providerId="ADAL" clId="{354A172A-7AC7-463B-A9AF-624B1842923E}" dt="2025-05-20T15:47:59.118" v="7621" actId="47"/>
        <pc:sldMkLst>
          <pc:docMk/>
          <pc:sldMk cId="3420021981" sldId="319"/>
        </pc:sldMkLst>
      </pc:sldChg>
      <pc:sldChg chg="addSp delSp modSp del mod">
        <pc:chgData name="MARIA INMACULADA SANTAMARIA VALENZUELA" userId="ce49ef87-c7e3-4d0f-9bdf-fe69029b02d5" providerId="ADAL" clId="{354A172A-7AC7-463B-A9AF-624B1842923E}" dt="2025-05-19T15:08:04.528" v="2587" actId="47"/>
        <pc:sldMkLst>
          <pc:docMk/>
          <pc:sldMk cId="3436723707" sldId="321"/>
        </pc:sldMkLst>
      </pc:sldChg>
      <pc:sldChg chg="addSp delSp del mod">
        <pc:chgData name="MARIA INMACULADA SANTAMARIA VALENZUELA" userId="ce49ef87-c7e3-4d0f-9bdf-fe69029b02d5" providerId="ADAL" clId="{354A172A-7AC7-463B-A9AF-624B1842923E}" dt="2025-05-19T15:36:29.842" v="2729" actId="47"/>
        <pc:sldMkLst>
          <pc:docMk/>
          <pc:sldMk cId="2718237920" sldId="322"/>
        </pc:sldMkLst>
      </pc:sldChg>
      <pc:sldChg chg="delSp del mod">
        <pc:chgData name="MARIA INMACULADA SANTAMARIA VALENZUELA" userId="ce49ef87-c7e3-4d0f-9bdf-fe69029b02d5" providerId="ADAL" clId="{354A172A-7AC7-463B-A9AF-624B1842923E}" dt="2025-05-20T14:26:40.860" v="6856" actId="47"/>
        <pc:sldMkLst>
          <pc:docMk/>
          <pc:sldMk cId="1058363968" sldId="326"/>
        </pc:sldMkLst>
      </pc:sldChg>
      <pc:sldChg chg="delSp add del mod">
        <pc:chgData name="MARIA INMACULADA SANTAMARIA VALENZUELA" userId="ce49ef87-c7e3-4d0f-9bdf-fe69029b02d5" providerId="ADAL" clId="{354A172A-7AC7-463B-A9AF-624B1842923E}" dt="2025-05-20T14:27:34.452" v="6874" actId="47"/>
        <pc:sldMkLst>
          <pc:docMk/>
          <pc:sldMk cId="2759646855" sldId="327"/>
        </pc:sldMkLst>
      </pc:sldChg>
      <pc:sldChg chg="del">
        <pc:chgData name="MARIA INMACULADA SANTAMARIA VALENZUELA" userId="ce49ef87-c7e3-4d0f-9bdf-fe69029b02d5" providerId="ADAL" clId="{354A172A-7AC7-463B-A9AF-624B1842923E}" dt="2025-05-19T15:43:26.072" v="2908" actId="47"/>
        <pc:sldMkLst>
          <pc:docMk/>
          <pc:sldMk cId="2733223896" sldId="330"/>
        </pc:sldMkLst>
      </pc:sldChg>
      <pc:sldChg chg="delSp modSp add del mod delDesignElem chgLayout">
        <pc:chgData name="MARIA INMACULADA SANTAMARIA VALENZUELA" userId="ce49ef87-c7e3-4d0f-9bdf-fe69029b02d5" providerId="ADAL" clId="{354A172A-7AC7-463B-A9AF-624B1842923E}" dt="2025-05-19T12:49:22.976" v="583" actId="47"/>
        <pc:sldMkLst>
          <pc:docMk/>
          <pc:sldMk cId="954462846" sldId="334"/>
        </pc:sldMkLst>
      </pc:sldChg>
      <pc:sldChg chg="del">
        <pc:chgData name="MARIA INMACULADA SANTAMARIA VALENZUELA" userId="ce49ef87-c7e3-4d0f-9bdf-fe69029b02d5" providerId="ADAL" clId="{354A172A-7AC7-463B-A9AF-624B1842923E}" dt="2025-05-19T16:07:34.621" v="3243" actId="47"/>
        <pc:sldMkLst>
          <pc:docMk/>
          <pc:sldMk cId="1990393105" sldId="335"/>
        </pc:sldMkLst>
      </pc:sldChg>
      <pc:sldChg chg="addSp delSp modSp del mod modCm">
        <pc:chgData name="MARIA INMACULADA SANTAMARIA VALENZUELA" userId="ce49ef87-c7e3-4d0f-9bdf-fe69029b02d5" providerId="ADAL" clId="{354A172A-7AC7-463B-A9AF-624B1842923E}" dt="2025-05-22T15:34:32.401" v="12116" actId="47"/>
        <pc:sldMkLst>
          <pc:docMk/>
          <pc:sldMk cId="3762717595" sldId="34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ARIA INMACULADA SANTAMARIA VALENZUELA" userId="ce49ef87-c7e3-4d0f-9bdf-fe69029b02d5" providerId="ADAL" clId="{354A172A-7AC7-463B-A9AF-624B1842923E}" dt="2025-05-21T15:11:46.501" v="10332" actId="20577"/>
              <pc2:cmMkLst xmlns:pc2="http://schemas.microsoft.com/office/powerpoint/2019/9/main/command">
                <pc:docMk/>
                <pc:sldMk cId="3762717595" sldId="340"/>
                <pc2:cmMk id="{CE511F64-382C-4932-8645-435589045DFF}"/>
              </pc2:cmMkLst>
            </pc226:cmChg>
            <pc226:cmChg xmlns:pc226="http://schemas.microsoft.com/office/powerpoint/2022/06/main/command" chg="mod">
              <pc226:chgData name="MARIA INMACULADA SANTAMARIA VALENZUELA" userId="ce49ef87-c7e3-4d0f-9bdf-fe69029b02d5" providerId="ADAL" clId="{354A172A-7AC7-463B-A9AF-624B1842923E}" dt="2025-05-21T15:11:33.200" v="10329" actId="20577"/>
              <pc2:cmMkLst xmlns:pc2="http://schemas.microsoft.com/office/powerpoint/2019/9/main/command">
                <pc:docMk/>
                <pc:sldMk cId="3762717595" sldId="340"/>
                <pc2:cmMk id="{7F035DC2-9607-4A26-AF4C-A24E63D64C50}"/>
              </pc2:cmMkLst>
            </pc226:cmChg>
          </p:ext>
        </pc:extLst>
      </pc:sldChg>
      <pc:sldChg chg="delSp modSp del mod">
        <pc:chgData name="MARIA INMACULADA SANTAMARIA VALENZUELA" userId="ce49ef87-c7e3-4d0f-9bdf-fe69029b02d5" providerId="ADAL" clId="{354A172A-7AC7-463B-A9AF-624B1842923E}" dt="2025-05-22T15:54:22.503" v="12440" actId="47"/>
        <pc:sldMkLst>
          <pc:docMk/>
          <pc:sldMk cId="3451416163" sldId="343"/>
        </pc:sldMkLst>
      </pc:sldChg>
      <pc:sldChg chg="delSp del mod">
        <pc:chgData name="MARIA INMACULADA SANTAMARIA VALENZUELA" userId="ce49ef87-c7e3-4d0f-9bdf-fe69029b02d5" providerId="ADAL" clId="{354A172A-7AC7-463B-A9AF-624B1842923E}" dt="2025-05-19T18:05:48.581" v="5304" actId="47"/>
        <pc:sldMkLst>
          <pc:docMk/>
          <pc:sldMk cId="4173464945" sldId="344"/>
        </pc:sldMkLst>
      </pc:sldChg>
      <pc:sldChg chg="delSp modSp del mod ord">
        <pc:chgData name="MARIA INMACULADA SANTAMARIA VALENZUELA" userId="ce49ef87-c7e3-4d0f-9bdf-fe69029b02d5" providerId="ADAL" clId="{354A172A-7AC7-463B-A9AF-624B1842923E}" dt="2025-05-19T16:37:41.341" v="3808" actId="47"/>
        <pc:sldMkLst>
          <pc:docMk/>
          <pc:sldMk cId="931360701" sldId="347"/>
        </pc:sldMkLst>
      </pc:sldChg>
      <pc:sldChg chg="del">
        <pc:chgData name="MARIA INMACULADA SANTAMARIA VALENZUELA" userId="ce49ef87-c7e3-4d0f-9bdf-fe69029b02d5" providerId="ADAL" clId="{354A172A-7AC7-463B-A9AF-624B1842923E}" dt="2025-05-20T16:11:14.692" v="7919" actId="47"/>
        <pc:sldMkLst>
          <pc:docMk/>
          <pc:sldMk cId="3294479295" sldId="348"/>
        </pc:sldMkLst>
      </pc:sldChg>
      <pc:sldChg chg="delSp modSp del mod modNotesTx">
        <pc:chgData name="MARIA INMACULADA SANTAMARIA VALENZUELA" userId="ce49ef87-c7e3-4d0f-9bdf-fe69029b02d5" providerId="ADAL" clId="{354A172A-7AC7-463B-A9AF-624B1842923E}" dt="2025-05-20T16:33:33.009" v="8376" actId="47"/>
        <pc:sldMkLst>
          <pc:docMk/>
          <pc:sldMk cId="1419171269" sldId="350"/>
        </pc:sldMkLst>
      </pc:sldChg>
      <pc:sldChg chg="addSp modSp del mod">
        <pc:chgData name="MARIA INMACULADA SANTAMARIA VALENZUELA" userId="ce49ef87-c7e3-4d0f-9bdf-fe69029b02d5" providerId="ADAL" clId="{354A172A-7AC7-463B-A9AF-624B1842923E}" dt="2025-05-20T16:34:43.301" v="8398" actId="47"/>
        <pc:sldMkLst>
          <pc:docMk/>
          <pc:sldMk cId="4171080913" sldId="351"/>
        </pc:sldMkLst>
      </pc:sldChg>
      <pc:sldChg chg="del">
        <pc:chgData name="MARIA INMACULADA SANTAMARIA VALENZUELA" userId="ce49ef87-c7e3-4d0f-9bdf-fe69029b02d5" providerId="ADAL" clId="{354A172A-7AC7-463B-A9AF-624B1842923E}" dt="2025-05-20T16:35:21.317" v="8413" actId="47"/>
        <pc:sldMkLst>
          <pc:docMk/>
          <pc:sldMk cId="882285197" sldId="352"/>
        </pc:sldMkLst>
      </pc:sldChg>
      <pc:sldChg chg="addSp delSp modSp del mod">
        <pc:chgData name="MARIA INMACULADA SANTAMARIA VALENZUELA" userId="ce49ef87-c7e3-4d0f-9bdf-fe69029b02d5" providerId="ADAL" clId="{354A172A-7AC7-463B-A9AF-624B1842923E}" dt="2025-05-20T16:42:58.167" v="8547" actId="47"/>
        <pc:sldMkLst>
          <pc:docMk/>
          <pc:sldMk cId="1662307858" sldId="353"/>
        </pc:sldMkLst>
      </pc:sldChg>
      <pc:sldChg chg="modSp del mod">
        <pc:chgData name="MARIA INMACULADA SANTAMARIA VALENZUELA" userId="ce49ef87-c7e3-4d0f-9bdf-fe69029b02d5" providerId="ADAL" clId="{354A172A-7AC7-463B-A9AF-624B1842923E}" dt="2025-05-21T07:44:02.969" v="9143" actId="47"/>
        <pc:sldMkLst>
          <pc:docMk/>
          <pc:sldMk cId="886790860" sldId="354"/>
        </pc:sldMkLst>
      </pc:sldChg>
      <pc:sldChg chg="delSp modSp del">
        <pc:chgData name="MARIA INMACULADA SANTAMARIA VALENZUELA" userId="ce49ef87-c7e3-4d0f-9bdf-fe69029b02d5" providerId="ADAL" clId="{354A172A-7AC7-463B-A9AF-624B1842923E}" dt="2025-05-21T07:42:45.473" v="9131" actId="47"/>
        <pc:sldMkLst>
          <pc:docMk/>
          <pc:sldMk cId="1433171172" sldId="355"/>
        </pc:sldMkLst>
      </pc:sldChg>
      <pc:sldChg chg="modSp del mod">
        <pc:chgData name="MARIA INMACULADA SANTAMARIA VALENZUELA" userId="ce49ef87-c7e3-4d0f-9bdf-fe69029b02d5" providerId="ADAL" clId="{354A172A-7AC7-463B-A9AF-624B1842923E}" dt="2025-05-21T07:44:25.810" v="9151" actId="47"/>
        <pc:sldMkLst>
          <pc:docMk/>
          <pc:sldMk cId="45274492" sldId="356"/>
        </pc:sldMkLst>
      </pc:sldChg>
      <pc:sldChg chg="modSp del mod">
        <pc:chgData name="MARIA INMACULADA SANTAMARIA VALENZUELA" userId="ce49ef87-c7e3-4d0f-9bdf-fe69029b02d5" providerId="ADAL" clId="{354A172A-7AC7-463B-A9AF-624B1842923E}" dt="2025-05-21T07:44:46.281" v="9156" actId="47"/>
        <pc:sldMkLst>
          <pc:docMk/>
          <pc:sldMk cId="2318498820" sldId="357"/>
        </pc:sldMkLst>
      </pc:sldChg>
      <pc:sldChg chg="del">
        <pc:chgData name="MARIA INMACULADA SANTAMARIA VALENZUELA" userId="ce49ef87-c7e3-4d0f-9bdf-fe69029b02d5" providerId="ADAL" clId="{354A172A-7AC7-463B-A9AF-624B1842923E}" dt="2025-05-19T13:35:29.769" v="1081" actId="47"/>
        <pc:sldMkLst>
          <pc:docMk/>
          <pc:sldMk cId="3289199479" sldId="358"/>
        </pc:sldMkLst>
      </pc:sldChg>
      <pc:sldChg chg="addSp delSp modSp del mod">
        <pc:chgData name="MARIA INMACULADA SANTAMARIA VALENZUELA" userId="ce49ef87-c7e3-4d0f-9bdf-fe69029b02d5" providerId="ADAL" clId="{354A172A-7AC7-463B-A9AF-624B1842923E}" dt="2025-05-20T16:37:55.879" v="8522" actId="47"/>
        <pc:sldMkLst>
          <pc:docMk/>
          <pc:sldMk cId="1439764005" sldId="360"/>
        </pc:sldMkLst>
      </pc:sldChg>
      <pc:sldChg chg="addSp delSp modSp del mod">
        <pc:chgData name="MARIA INMACULADA SANTAMARIA VALENZUELA" userId="ce49ef87-c7e3-4d0f-9bdf-fe69029b02d5" providerId="ADAL" clId="{354A172A-7AC7-463B-A9AF-624B1842923E}" dt="2025-05-20T17:30:55.569" v="8716" actId="47"/>
        <pc:sldMkLst>
          <pc:docMk/>
          <pc:sldMk cId="4259338703" sldId="361"/>
        </pc:sldMkLst>
      </pc:sldChg>
      <pc:sldChg chg="modSp del mod">
        <pc:chgData name="MARIA INMACULADA SANTAMARIA VALENZUELA" userId="ce49ef87-c7e3-4d0f-9bdf-fe69029b02d5" providerId="ADAL" clId="{354A172A-7AC7-463B-A9AF-624B1842923E}" dt="2025-05-21T07:42:18.687" v="9124" actId="47"/>
        <pc:sldMkLst>
          <pc:docMk/>
          <pc:sldMk cId="1306524057" sldId="362"/>
        </pc:sldMkLst>
      </pc:sldChg>
      <pc:sldChg chg="modSp del mod">
        <pc:chgData name="MARIA INMACULADA SANTAMARIA VALENZUELA" userId="ce49ef87-c7e3-4d0f-9bdf-fe69029b02d5" providerId="ADAL" clId="{354A172A-7AC7-463B-A9AF-624B1842923E}" dt="2025-05-21T07:48:35.162" v="9268" actId="47"/>
        <pc:sldMkLst>
          <pc:docMk/>
          <pc:sldMk cId="2634613795" sldId="364"/>
        </pc:sldMkLst>
      </pc:sldChg>
      <pc:sldChg chg="modSp del mod">
        <pc:chgData name="MARIA INMACULADA SANTAMARIA VALENZUELA" userId="ce49ef87-c7e3-4d0f-9bdf-fe69029b02d5" providerId="ADAL" clId="{354A172A-7AC7-463B-A9AF-624B1842923E}" dt="2025-05-21T07:49:35.677" v="9283" actId="47"/>
        <pc:sldMkLst>
          <pc:docMk/>
          <pc:sldMk cId="2228204414" sldId="365"/>
        </pc:sldMkLst>
      </pc:sldChg>
      <pc:sldChg chg="addSp delSp modSp del mod">
        <pc:chgData name="MARIA INMACULADA SANTAMARIA VALENZUELA" userId="ce49ef87-c7e3-4d0f-9bdf-fe69029b02d5" providerId="ADAL" clId="{354A172A-7AC7-463B-A9AF-624B1842923E}" dt="2025-05-21T07:51:19.324" v="9329" actId="47"/>
        <pc:sldMkLst>
          <pc:docMk/>
          <pc:sldMk cId="1861243297" sldId="366"/>
        </pc:sldMkLst>
      </pc:sldChg>
      <pc:sldChg chg="addSp delSp modSp del mod modNotesTx">
        <pc:chgData name="MARIA INMACULADA SANTAMARIA VALENZUELA" userId="ce49ef87-c7e3-4d0f-9bdf-fe69029b02d5" providerId="ADAL" clId="{354A172A-7AC7-463B-A9AF-624B1842923E}" dt="2025-05-21T07:52:32.683" v="9358" actId="47"/>
        <pc:sldMkLst>
          <pc:docMk/>
          <pc:sldMk cId="9947144" sldId="369"/>
        </pc:sldMkLst>
      </pc:sldChg>
      <pc:sldChg chg="addSp delSp modSp del mod">
        <pc:chgData name="MARIA INMACULADA SANTAMARIA VALENZUELA" userId="ce49ef87-c7e3-4d0f-9bdf-fe69029b02d5" providerId="ADAL" clId="{354A172A-7AC7-463B-A9AF-624B1842923E}" dt="2025-05-21T07:27:35.515" v="8789" actId="47"/>
        <pc:sldMkLst>
          <pc:docMk/>
          <pc:sldMk cId="1999900479" sldId="370"/>
        </pc:sldMkLst>
      </pc:sldChg>
      <pc:sldChg chg="modSp del mod">
        <pc:chgData name="MARIA INMACULADA SANTAMARIA VALENZUELA" userId="ce49ef87-c7e3-4d0f-9bdf-fe69029b02d5" providerId="ADAL" clId="{354A172A-7AC7-463B-A9AF-624B1842923E}" dt="2025-05-21T07:24:46.526" v="8776" actId="47"/>
        <pc:sldMkLst>
          <pc:docMk/>
          <pc:sldMk cId="1233300293" sldId="371"/>
        </pc:sldMkLst>
      </pc:sldChg>
      <pc:sldChg chg="addSp modSp del mod">
        <pc:chgData name="MARIA INMACULADA SANTAMARIA VALENZUELA" userId="ce49ef87-c7e3-4d0f-9bdf-fe69029b02d5" providerId="ADAL" clId="{354A172A-7AC7-463B-A9AF-624B1842923E}" dt="2025-05-21T07:39:57.467" v="9033" actId="47"/>
        <pc:sldMkLst>
          <pc:docMk/>
          <pc:sldMk cId="3038002880" sldId="372"/>
        </pc:sldMkLst>
      </pc:sldChg>
      <pc:sldChg chg="addSp modSp del">
        <pc:chgData name="MARIA INMACULADA SANTAMARIA VALENZUELA" userId="ce49ef87-c7e3-4d0f-9bdf-fe69029b02d5" providerId="ADAL" clId="{354A172A-7AC7-463B-A9AF-624B1842923E}" dt="2025-05-21T07:40:13.976" v="9034" actId="47"/>
        <pc:sldMkLst>
          <pc:docMk/>
          <pc:sldMk cId="2271383278" sldId="375"/>
        </pc:sldMkLst>
      </pc:sldChg>
      <pc:sldChg chg="modSp del">
        <pc:chgData name="MARIA INMACULADA SANTAMARIA VALENZUELA" userId="ce49ef87-c7e3-4d0f-9bdf-fe69029b02d5" providerId="ADAL" clId="{354A172A-7AC7-463B-A9AF-624B1842923E}" dt="2025-05-19T13:57:02.758" v="1606" actId="47"/>
        <pc:sldMkLst>
          <pc:docMk/>
          <pc:sldMk cId="1283326374" sldId="377"/>
        </pc:sldMkLst>
      </pc:sldChg>
      <pc:sldChg chg="addSp modSp del">
        <pc:chgData name="MARIA INMACULADA SANTAMARIA VALENZUELA" userId="ce49ef87-c7e3-4d0f-9bdf-fe69029b02d5" providerId="ADAL" clId="{354A172A-7AC7-463B-A9AF-624B1842923E}" dt="2025-05-19T15:56:35.887" v="3067" actId="47"/>
        <pc:sldMkLst>
          <pc:docMk/>
          <pc:sldMk cId="753048550" sldId="378"/>
        </pc:sldMkLst>
      </pc:sldChg>
      <pc:sldChg chg="del">
        <pc:chgData name="MARIA INMACULADA SANTAMARIA VALENZUELA" userId="ce49ef87-c7e3-4d0f-9bdf-fe69029b02d5" providerId="ADAL" clId="{354A172A-7AC7-463B-A9AF-624B1842923E}" dt="2025-05-19T16:22:22.242" v="3494" actId="47"/>
        <pc:sldMkLst>
          <pc:docMk/>
          <pc:sldMk cId="3138907083" sldId="379"/>
        </pc:sldMkLst>
      </pc:sldChg>
      <pc:sldChg chg="del">
        <pc:chgData name="MARIA INMACULADA SANTAMARIA VALENZUELA" userId="ce49ef87-c7e3-4d0f-9bdf-fe69029b02d5" providerId="ADAL" clId="{354A172A-7AC7-463B-A9AF-624B1842923E}" dt="2025-05-20T16:28:48.234" v="8296" actId="47"/>
        <pc:sldMkLst>
          <pc:docMk/>
          <pc:sldMk cId="3872468752" sldId="380"/>
        </pc:sldMkLst>
      </pc:sldChg>
      <pc:sldChg chg="del">
        <pc:chgData name="MARIA INMACULADA SANTAMARIA VALENZUELA" userId="ce49ef87-c7e3-4d0f-9bdf-fe69029b02d5" providerId="ADAL" clId="{354A172A-7AC7-463B-A9AF-624B1842923E}" dt="2025-05-20T16:26:58.336" v="8239" actId="47"/>
        <pc:sldMkLst>
          <pc:docMk/>
          <pc:sldMk cId="2937103256" sldId="381"/>
        </pc:sldMkLst>
      </pc:sldChg>
      <pc:sldChg chg="modSp del mod modCm">
        <pc:chgData name="MARIA INMACULADA SANTAMARIA VALENZUELA" userId="ce49ef87-c7e3-4d0f-9bdf-fe69029b02d5" providerId="ADAL" clId="{354A172A-7AC7-463B-A9AF-624B1842923E}" dt="2025-05-21T07:54:18.359" v="9391" actId="47"/>
        <pc:sldMkLst>
          <pc:docMk/>
          <pc:sldMk cId="4277663143" sldId="38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ARIA INMACULADA SANTAMARIA VALENZUELA" userId="ce49ef87-c7e3-4d0f-9bdf-fe69029b02d5" providerId="ADAL" clId="{354A172A-7AC7-463B-A9AF-624B1842923E}" dt="2025-05-19T13:53:03.848" v="1568" actId="20577"/>
              <pc2:cmMkLst xmlns:pc2="http://schemas.microsoft.com/office/powerpoint/2019/9/main/command">
                <pc:docMk/>
                <pc:sldMk cId="4277663143" sldId="383"/>
                <pc2:cmMk id="{1A46B19A-678F-46B1-9A08-D69F5114932A}"/>
              </pc2:cmMkLst>
            </pc226:cmChg>
          </p:ext>
        </pc:extLst>
      </pc:sldChg>
      <pc:sldChg chg="del">
        <pc:chgData name="MARIA INMACULADA SANTAMARIA VALENZUELA" userId="ce49ef87-c7e3-4d0f-9bdf-fe69029b02d5" providerId="ADAL" clId="{354A172A-7AC7-463B-A9AF-624B1842923E}" dt="2025-05-21T07:53:12.250" v="9389" actId="47"/>
        <pc:sldMkLst>
          <pc:docMk/>
          <pc:sldMk cId="3224439248" sldId="384"/>
        </pc:sldMkLst>
      </pc:sldChg>
      <pc:sldChg chg="del">
        <pc:chgData name="MARIA INMACULADA SANTAMARIA VALENZUELA" userId="ce49ef87-c7e3-4d0f-9bdf-fe69029b02d5" providerId="ADAL" clId="{354A172A-7AC7-463B-A9AF-624B1842923E}" dt="2025-05-19T15:43:28.346" v="2909" actId="47"/>
        <pc:sldMkLst>
          <pc:docMk/>
          <pc:sldMk cId="4125583929" sldId="385"/>
        </pc:sldMkLst>
      </pc:sldChg>
      <pc:sldChg chg="add del">
        <pc:chgData name="MARIA INMACULADA SANTAMARIA VALENZUELA" userId="ce49ef87-c7e3-4d0f-9bdf-fe69029b02d5" providerId="ADAL" clId="{354A172A-7AC7-463B-A9AF-624B1842923E}" dt="2025-05-19T12:47:43.296" v="564" actId="47"/>
        <pc:sldMkLst>
          <pc:docMk/>
          <pc:sldMk cId="1198972451" sldId="386"/>
        </pc:sldMkLst>
      </pc:sldChg>
      <pc:sldChg chg="modSp add del mod ord">
        <pc:chgData name="MARIA INMACULADA SANTAMARIA VALENZUELA" userId="ce49ef87-c7e3-4d0f-9bdf-fe69029b02d5" providerId="ADAL" clId="{354A172A-7AC7-463B-A9AF-624B1842923E}" dt="2025-05-19T12:48:24.499" v="575" actId="47"/>
        <pc:sldMkLst>
          <pc:docMk/>
          <pc:sldMk cId="3071855954" sldId="386"/>
        </pc:sldMkLst>
      </pc:sldChg>
      <pc:sldChg chg="addSp delSp modSp add del mod">
        <pc:chgData name="MARIA INMACULADA SANTAMARIA VALENZUELA" userId="ce49ef87-c7e3-4d0f-9bdf-fe69029b02d5" providerId="ADAL" clId="{354A172A-7AC7-463B-A9AF-624B1842923E}" dt="2025-05-20T14:19:34.438" v="6741" actId="47"/>
        <pc:sldMkLst>
          <pc:docMk/>
          <pc:sldMk cId="3368456949" sldId="386"/>
        </pc:sldMkLst>
      </pc:sldChg>
      <pc:sldChg chg="addSp delSp modSp add del mod ord">
        <pc:chgData name="MARIA INMACULADA SANTAMARIA VALENZUELA" userId="ce49ef87-c7e3-4d0f-9bdf-fe69029b02d5" providerId="ADAL" clId="{354A172A-7AC7-463B-A9AF-624B1842923E}" dt="2025-05-19T16:55:39.055" v="4250" actId="47"/>
        <pc:sldMkLst>
          <pc:docMk/>
          <pc:sldMk cId="637443456" sldId="387"/>
        </pc:sldMkLst>
      </pc:sldChg>
      <pc:sldChg chg="addSp modSp del mod chgLayout">
        <pc:chgData name="MARIA INMACULADA SANTAMARIA VALENZUELA" userId="ce49ef87-c7e3-4d0f-9bdf-fe69029b02d5" providerId="ADAL" clId="{354A172A-7AC7-463B-A9AF-624B1842923E}" dt="2025-05-19T13:07:58.682" v="943" actId="47"/>
        <pc:sldMkLst>
          <pc:docMk/>
          <pc:sldMk cId="1711942200" sldId="388"/>
        </pc:sldMkLst>
      </pc:sldChg>
      <pc:sldChg chg="addSp delSp modSp add del mod ord">
        <pc:chgData name="MARIA INMACULADA SANTAMARIA VALENZUELA" userId="ce49ef87-c7e3-4d0f-9bdf-fe69029b02d5" providerId="ADAL" clId="{354A172A-7AC7-463B-A9AF-624B1842923E}" dt="2025-05-19T13:06:11.247" v="884" actId="47"/>
        <pc:sldMkLst>
          <pc:docMk/>
          <pc:sldMk cId="3021184964" sldId="389"/>
        </pc:sldMkLst>
      </pc:sldChg>
      <pc:sldChg chg="addSp delSp modSp add del mod ord">
        <pc:chgData name="MARIA INMACULADA SANTAMARIA VALENZUELA" userId="ce49ef87-c7e3-4d0f-9bdf-fe69029b02d5" providerId="ADAL" clId="{354A172A-7AC7-463B-A9AF-624B1842923E}" dt="2025-05-20T16:32:12.021" v="8326" actId="47"/>
        <pc:sldMkLst>
          <pc:docMk/>
          <pc:sldMk cId="1312253908" sldId="390"/>
        </pc:sldMkLst>
      </pc:sldChg>
      <pc:sldChg chg="delSp modSp add del mod ord">
        <pc:chgData name="MARIA INMACULADA SANTAMARIA VALENZUELA" userId="ce49ef87-c7e3-4d0f-9bdf-fe69029b02d5" providerId="ADAL" clId="{354A172A-7AC7-463B-A9AF-624B1842923E}" dt="2025-05-19T17:16:49.804" v="4401" actId="47"/>
        <pc:sldMkLst>
          <pc:docMk/>
          <pc:sldMk cId="31442574" sldId="391"/>
        </pc:sldMkLst>
      </pc:sldChg>
      <pc:sldChg chg="delSp modSp add del mod">
        <pc:chgData name="MARIA INMACULADA SANTAMARIA VALENZUELA" userId="ce49ef87-c7e3-4d0f-9bdf-fe69029b02d5" providerId="ADAL" clId="{354A172A-7AC7-463B-A9AF-624B1842923E}" dt="2025-05-20T16:50:52.503" v="8552" actId="47"/>
        <pc:sldMkLst>
          <pc:docMk/>
          <pc:sldMk cId="3154312477" sldId="392"/>
        </pc:sldMkLst>
      </pc:sldChg>
      <pc:sldChg chg="addSp delSp modSp add del mod">
        <pc:chgData name="MARIA INMACULADA SANTAMARIA VALENZUELA" userId="ce49ef87-c7e3-4d0f-9bdf-fe69029b02d5" providerId="ADAL" clId="{354A172A-7AC7-463B-A9AF-624B1842923E}" dt="2025-05-21T07:50:46.833" v="9320" actId="47"/>
        <pc:sldMkLst>
          <pc:docMk/>
          <pc:sldMk cId="3591645943" sldId="393"/>
        </pc:sldMkLst>
      </pc:sldChg>
      <pc:sldChg chg="addSp delSp modSp add del mod ord modNotesTx">
        <pc:chgData name="MARIA INMACULADA SANTAMARIA VALENZUELA" userId="ce49ef87-c7e3-4d0f-9bdf-fe69029b02d5" providerId="ADAL" clId="{354A172A-7AC7-463B-A9AF-624B1842923E}" dt="2025-05-19T14:29:40.245" v="1833" actId="47"/>
        <pc:sldMkLst>
          <pc:docMk/>
          <pc:sldMk cId="4147521106" sldId="394"/>
        </pc:sldMkLst>
      </pc:sldChg>
      <pc:sldChg chg="addSp delSp modSp new del mod setBg modClrScheme chgLayout">
        <pc:chgData name="MARIA INMACULADA SANTAMARIA VALENZUELA" userId="ce49ef87-c7e3-4d0f-9bdf-fe69029b02d5" providerId="ADAL" clId="{354A172A-7AC7-463B-A9AF-624B1842923E}" dt="2025-05-19T14:38:45.802" v="1969" actId="47"/>
        <pc:sldMkLst>
          <pc:docMk/>
          <pc:sldMk cId="4266886665" sldId="395"/>
        </pc:sldMkLst>
      </pc:sldChg>
      <pc:sldChg chg="addSp delSp modSp new mod ord setBg modClrScheme modAnim chgLayout modNotesTx">
        <pc:chgData name="MARIA INMACULADA SANTAMARIA VALENZUELA" userId="ce49ef87-c7e3-4d0f-9bdf-fe69029b02d5" providerId="ADAL" clId="{354A172A-7AC7-463B-A9AF-624B1842923E}" dt="2025-05-27T09:32:06.418" v="18168"/>
        <pc:sldMkLst>
          <pc:docMk/>
          <pc:sldMk cId="3622972951" sldId="396"/>
        </pc:sldMkLst>
        <pc:spChg chg="mod ord">
          <ac:chgData name="MARIA INMACULADA SANTAMARIA VALENZUELA" userId="ce49ef87-c7e3-4d0f-9bdf-fe69029b02d5" providerId="ADAL" clId="{354A172A-7AC7-463B-A9AF-624B1842923E}" dt="2025-05-19T14:19:55.296" v="1687" actId="700"/>
          <ac:spMkLst>
            <pc:docMk/>
            <pc:sldMk cId="3622972951" sldId="396"/>
            <ac:spMk id="4" creationId="{AFF2E5C2-68E3-2154-3959-396CC620C8CC}"/>
          </ac:spMkLst>
        </pc:spChg>
        <pc:spChg chg="add mod">
          <ac:chgData name="MARIA INMACULADA SANTAMARIA VALENZUELA" userId="ce49ef87-c7e3-4d0f-9bdf-fe69029b02d5" providerId="ADAL" clId="{354A172A-7AC7-463B-A9AF-624B1842923E}" dt="2025-05-19T14:25:01.593" v="1756" actId="1076"/>
          <ac:spMkLst>
            <pc:docMk/>
            <pc:sldMk cId="3622972951" sldId="396"/>
            <ac:spMk id="5" creationId="{7C800EBE-2223-63B3-4BDC-CA068BE3155A}"/>
          </ac:spMkLst>
        </pc:spChg>
        <pc:spChg chg="add mod">
          <ac:chgData name="MARIA INMACULADA SANTAMARIA VALENZUELA" userId="ce49ef87-c7e3-4d0f-9bdf-fe69029b02d5" providerId="ADAL" clId="{354A172A-7AC7-463B-A9AF-624B1842923E}" dt="2025-05-19T14:25:16.756" v="1760" actId="164"/>
          <ac:spMkLst>
            <pc:docMk/>
            <pc:sldMk cId="3622972951" sldId="396"/>
            <ac:spMk id="7" creationId="{712ED6B4-24C7-E936-CC1E-339B709299E6}"/>
          </ac:spMkLst>
        </pc:spChg>
        <pc:spChg chg="add mod ord">
          <ac:chgData name="MARIA INMACULADA SANTAMARIA VALENZUELA" userId="ce49ef87-c7e3-4d0f-9bdf-fe69029b02d5" providerId="ADAL" clId="{354A172A-7AC7-463B-A9AF-624B1842923E}" dt="2025-05-19T15:09:12.727" v="2588" actId="207"/>
          <ac:spMkLst>
            <pc:docMk/>
            <pc:sldMk cId="3622972951" sldId="396"/>
            <ac:spMk id="8" creationId="{6F81E56F-5DC5-F8B4-763D-46AA57868516}"/>
          </ac:spMkLst>
        </pc:spChg>
        <pc:spChg chg="add mod ord">
          <ac:chgData name="MARIA INMACULADA SANTAMARIA VALENZUELA" userId="ce49ef87-c7e3-4d0f-9bdf-fe69029b02d5" providerId="ADAL" clId="{354A172A-7AC7-463B-A9AF-624B1842923E}" dt="2025-05-19T14:25:16.756" v="1760" actId="164"/>
          <ac:spMkLst>
            <pc:docMk/>
            <pc:sldMk cId="3622972951" sldId="396"/>
            <ac:spMk id="10" creationId="{D019A1F6-AE0C-FCA3-D620-20666B869411}"/>
          </ac:spMkLst>
        </pc:spChg>
        <pc:spChg chg="add mod">
          <ac:chgData name="MARIA INMACULADA SANTAMARIA VALENZUELA" userId="ce49ef87-c7e3-4d0f-9bdf-fe69029b02d5" providerId="ADAL" clId="{354A172A-7AC7-463B-A9AF-624B1842923E}" dt="2025-05-19T14:27:23.022" v="1815" actId="1076"/>
          <ac:spMkLst>
            <pc:docMk/>
            <pc:sldMk cId="3622972951" sldId="396"/>
            <ac:spMk id="11" creationId="{276D3AD2-AEF5-38A4-4B06-A691B807A056}"/>
          </ac:spMkLst>
        </pc:spChg>
        <pc:spChg chg="add mod">
          <ac:chgData name="MARIA INMACULADA SANTAMARIA VALENZUELA" userId="ce49ef87-c7e3-4d0f-9bdf-fe69029b02d5" providerId="ADAL" clId="{354A172A-7AC7-463B-A9AF-624B1842923E}" dt="2025-05-19T14:28:36.707" v="1826" actId="14100"/>
          <ac:spMkLst>
            <pc:docMk/>
            <pc:sldMk cId="3622972951" sldId="396"/>
            <ac:spMk id="13" creationId="{B17BA781-8F39-B097-B088-7145239BD829}"/>
          </ac:spMkLst>
        </pc:spChg>
        <pc:spChg chg="add mod">
          <ac:chgData name="MARIA INMACULADA SANTAMARIA VALENZUELA" userId="ce49ef87-c7e3-4d0f-9bdf-fe69029b02d5" providerId="ADAL" clId="{354A172A-7AC7-463B-A9AF-624B1842923E}" dt="2025-05-19T14:27:29.298" v="1816" actId="1076"/>
          <ac:spMkLst>
            <pc:docMk/>
            <pc:sldMk cId="3622972951" sldId="396"/>
            <ac:spMk id="14" creationId="{BA19328E-1936-62A5-ECA7-498D9F63946E}"/>
          </ac:spMkLst>
        </pc:spChg>
        <pc:spChg chg="add mod ord">
          <ac:chgData name="MARIA INMACULADA SANTAMARIA VALENZUELA" userId="ce49ef87-c7e3-4d0f-9bdf-fe69029b02d5" providerId="ADAL" clId="{354A172A-7AC7-463B-A9AF-624B1842923E}" dt="2025-05-19T14:38:01.377" v="1958" actId="167"/>
          <ac:spMkLst>
            <pc:docMk/>
            <pc:sldMk cId="3622972951" sldId="396"/>
            <ac:spMk id="18" creationId="{10369CEE-1B05-CF87-8FF0-F891BAB0C3D2}"/>
          </ac:spMkLst>
        </pc:spChg>
        <pc:grpChg chg="add mod ord">
          <ac:chgData name="MARIA INMACULADA SANTAMARIA VALENZUELA" userId="ce49ef87-c7e3-4d0f-9bdf-fe69029b02d5" providerId="ADAL" clId="{354A172A-7AC7-463B-A9AF-624B1842923E}" dt="2025-05-19T14:25:24.460" v="1762" actId="1076"/>
          <ac:grpSpMkLst>
            <pc:docMk/>
            <pc:sldMk cId="3622972951" sldId="396"/>
            <ac:grpSpMk id="12" creationId="{03EA488D-129F-89E2-F2F7-BAEAD01C5706}"/>
          </ac:grpSpMkLst>
        </pc:grpChg>
        <pc:picChg chg="add mod">
          <ac:chgData name="MARIA INMACULADA SANTAMARIA VALENZUELA" userId="ce49ef87-c7e3-4d0f-9bdf-fe69029b02d5" providerId="ADAL" clId="{354A172A-7AC7-463B-A9AF-624B1842923E}" dt="2025-05-19T14:27:50.159" v="1817"/>
          <ac:picMkLst>
            <pc:docMk/>
            <pc:sldMk cId="3622972951" sldId="396"/>
            <ac:picMk id="15" creationId="{95C20371-D01C-73E0-30BF-1BA563C83C27}"/>
          </ac:picMkLst>
        </pc:picChg>
        <pc:picChg chg="add mod">
          <ac:chgData name="MARIA INMACULADA SANTAMARIA VALENZUELA" userId="ce49ef87-c7e3-4d0f-9bdf-fe69029b02d5" providerId="ADAL" clId="{354A172A-7AC7-463B-A9AF-624B1842923E}" dt="2025-05-19T14:28:26.527" v="1824" actId="14100"/>
          <ac:picMkLst>
            <pc:docMk/>
            <pc:sldMk cId="3622972951" sldId="396"/>
            <ac:picMk id="16" creationId="{CE671AED-DB5D-08BF-B3F5-B90856FAD97F}"/>
          </ac:picMkLst>
        </pc:picChg>
        <pc:picChg chg="add mod">
          <ac:chgData name="MARIA INMACULADA SANTAMARIA VALENZUELA" userId="ce49ef87-c7e3-4d0f-9bdf-fe69029b02d5" providerId="ADAL" clId="{354A172A-7AC7-463B-A9AF-624B1842923E}" dt="2025-05-19T14:28:22.120" v="1823" actId="14100"/>
          <ac:picMkLst>
            <pc:docMk/>
            <pc:sldMk cId="3622972951" sldId="396"/>
            <ac:picMk id="17" creationId="{15AAFEB2-2C2E-ABCD-95E0-79C4DF238106}"/>
          </ac:picMkLst>
        </pc:picChg>
      </pc:sldChg>
      <pc:sldChg chg="addSp modSp add mod ord modAnim">
        <pc:chgData name="MARIA INMACULADA SANTAMARIA VALENZUELA" userId="ce49ef87-c7e3-4d0f-9bdf-fe69029b02d5" providerId="ADAL" clId="{354A172A-7AC7-463B-A9AF-624B1842923E}" dt="2025-05-27T09:56:08.795" v="18362"/>
        <pc:sldMkLst>
          <pc:docMk/>
          <pc:sldMk cId="1185225697" sldId="397"/>
        </pc:sldMkLst>
        <pc:spChg chg="add mod">
          <ac:chgData name="MARIA INMACULADA SANTAMARIA VALENZUELA" userId="ce49ef87-c7e3-4d0f-9bdf-fe69029b02d5" providerId="ADAL" clId="{354A172A-7AC7-463B-A9AF-624B1842923E}" dt="2025-05-26T22:06:21.943" v="17477" actId="20577"/>
          <ac:spMkLst>
            <pc:docMk/>
            <pc:sldMk cId="1185225697" sldId="397"/>
            <ac:spMk id="2" creationId="{E3B7ED95-35E5-FA25-E74A-8F978EF90DB3}"/>
          </ac:spMkLst>
        </pc:spChg>
      </pc:sldChg>
      <pc:sldChg chg="addSp delSp modSp add mod setBg">
        <pc:chgData name="MARIA INMACULADA SANTAMARIA VALENZUELA" userId="ce49ef87-c7e3-4d0f-9bdf-fe69029b02d5" providerId="ADAL" clId="{354A172A-7AC7-463B-A9AF-624B1842923E}" dt="2025-05-25T19:25:44.793" v="15577" actId="207"/>
        <pc:sldMkLst>
          <pc:docMk/>
          <pc:sldMk cId="2144001637" sldId="398"/>
        </pc:sldMkLst>
        <pc:spChg chg="mod">
          <ac:chgData name="MARIA INMACULADA SANTAMARIA VALENZUELA" userId="ce49ef87-c7e3-4d0f-9bdf-fe69029b02d5" providerId="ADAL" clId="{354A172A-7AC7-463B-A9AF-624B1842923E}" dt="2025-05-19T15:03:09.961" v="2246" actId="207"/>
          <ac:spMkLst>
            <pc:docMk/>
            <pc:sldMk cId="2144001637" sldId="398"/>
            <ac:spMk id="4" creationId="{CC600801-3B61-7C61-FBEA-2FD343845F40}"/>
          </ac:spMkLst>
        </pc:spChg>
        <pc:spChg chg="add mod ord">
          <ac:chgData name="MARIA INMACULADA SANTAMARIA VALENZUELA" userId="ce49ef87-c7e3-4d0f-9bdf-fe69029b02d5" providerId="ADAL" clId="{354A172A-7AC7-463B-A9AF-624B1842923E}" dt="2025-05-25T19:25:44.793" v="15577" actId="207"/>
          <ac:spMkLst>
            <pc:docMk/>
            <pc:sldMk cId="2144001637" sldId="398"/>
            <ac:spMk id="5" creationId="{1A051A8F-963B-635C-B944-65388DD0D5C2}"/>
          </ac:spMkLst>
        </pc:spChg>
        <pc:spChg chg="add mod">
          <ac:chgData name="MARIA INMACULADA SANTAMARIA VALENZUELA" userId="ce49ef87-c7e3-4d0f-9bdf-fe69029b02d5" providerId="ADAL" clId="{354A172A-7AC7-463B-A9AF-624B1842923E}" dt="2025-05-19T15:01:37.665" v="2220" actId="1076"/>
          <ac:spMkLst>
            <pc:docMk/>
            <pc:sldMk cId="2144001637" sldId="398"/>
            <ac:spMk id="8" creationId="{CEB4FB72-078D-9B37-ECF6-27398DC996D5}"/>
          </ac:spMkLst>
        </pc:spChg>
      </pc:sldChg>
      <pc:sldChg chg="modSp add del mod ord">
        <pc:chgData name="MARIA INMACULADA SANTAMARIA VALENZUELA" userId="ce49ef87-c7e3-4d0f-9bdf-fe69029b02d5" providerId="ADAL" clId="{354A172A-7AC7-463B-A9AF-624B1842923E}" dt="2025-05-19T14:47:30.641" v="2061" actId="47"/>
        <pc:sldMkLst>
          <pc:docMk/>
          <pc:sldMk cId="3256874742" sldId="398"/>
        </pc:sldMkLst>
      </pc:sldChg>
      <pc:sldChg chg="addSp delSp modSp add mod modAnim modNotesTx">
        <pc:chgData name="MARIA INMACULADA SANTAMARIA VALENZUELA" userId="ce49ef87-c7e3-4d0f-9bdf-fe69029b02d5" providerId="ADAL" clId="{354A172A-7AC7-463B-A9AF-624B1842923E}" dt="2025-05-22T18:49:24.496" v="15207" actId="207"/>
        <pc:sldMkLst>
          <pc:docMk/>
          <pc:sldMk cId="1205964941" sldId="399"/>
        </pc:sldMkLst>
        <pc:spChg chg="add mod">
          <ac:chgData name="MARIA INMACULADA SANTAMARIA VALENZUELA" userId="ce49ef87-c7e3-4d0f-9bdf-fe69029b02d5" providerId="ADAL" clId="{354A172A-7AC7-463B-A9AF-624B1842923E}" dt="2025-05-19T15:55:01.363" v="3049" actId="113"/>
          <ac:spMkLst>
            <pc:docMk/>
            <pc:sldMk cId="1205964941" sldId="399"/>
            <ac:spMk id="5" creationId="{BC2C307B-13EB-89D4-438E-9FB4EC2792EB}"/>
          </ac:spMkLst>
        </pc:spChg>
        <pc:spChg chg="add mod">
          <ac:chgData name="MARIA INMACULADA SANTAMARIA VALENZUELA" userId="ce49ef87-c7e3-4d0f-9bdf-fe69029b02d5" providerId="ADAL" clId="{354A172A-7AC7-463B-A9AF-624B1842923E}" dt="2025-05-22T07:27:41.767" v="11133" actId="1035"/>
          <ac:spMkLst>
            <pc:docMk/>
            <pc:sldMk cId="1205964941" sldId="399"/>
            <ac:spMk id="7" creationId="{1E633735-C6DD-B951-0F55-6967227BFF75}"/>
          </ac:spMkLst>
        </pc:spChg>
        <pc:spChg chg="add mod ord">
          <ac:chgData name="MARIA INMACULADA SANTAMARIA VALENZUELA" userId="ce49ef87-c7e3-4d0f-9bdf-fe69029b02d5" providerId="ADAL" clId="{354A172A-7AC7-463B-A9AF-624B1842923E}" dt="2025-05-22T18:49:24.496" v="15207" actId="207"/>
          <ac:spMkLst>
            <pc:docMk/>
            <pc:sldMk cId="1205964941" sldId="399"/>
            <ac:spMk id="11" creationId="{E255CBF3-2149-7418-0D23-693B60689C8D}"/>
          </ac:spMkLst>
        </pc:spChg>
        <pc:spChg chg="mod ord">
          <ac:chgData name="MARIA INMACULADA SANTAMARIA VALENZUELA" userId="ce49ef87-c7e3-4d0f-9bdf-fe69029b02d5" providerId="ADAL" clId="{354A172A-7AC7-463B-A9AF-624B1842923E}" dt="2025-05-19T15:36:08.566" v="2727" actId="1076"/>
          <ac:spMkLst>
            <pc:docMk/>
            <pc:sldMk cId="1205964941" sldId="399"/>
            <ac:spMk id="18" creationId="{948EB2FA-12CD-B0E4-F726-1D1952938FB3}"/>
          </ac:spMkLst>
        </pc:spChg>
        <pc:grpChg chg="add mod">
          <ac:chgData name="MARIA INMACULADA SANTAMARIA VALENZUELA" userId="ce49ef87-c7e3-4d0f-9bdf-fe69029b02d5" providerId="ADAL" clId="{354A172A-7AC7-463B-A9AF-624B1842923E}" dt="2025-05-19T15:36:14.170" v="2728" actId="1076"/>
          <ac:grpSpMkLst>
            <pc:docMk/>
            <pc:sldMk cId="1205964941" sldId="399"/>
            <ac:grpSpMk id="12" creationId="{46B26976-0460-D7E1-C466-42E78FC46F3A}"/>
          </ac:grpSpMkLst>
        </pc:grpChg>
        <pc:graphicFrameChg chg="add mod">
          <ac:chgData name="MARIA INMACULADA SANTAMARIA VALENZUELA" userId="ce49ef87-c7e3-4d0f-9bdf-fe69029b02d5" providerId="ADAL" clId="{354A172A-7AC7-463B-A9AF-624B1842923E}" dt="2025-05-19T17:14:28.761" v="4373"/>
          <ac:graphicFrameMkLst>
            <pc:docMk/>
            <pc:sldMk cId="1205964941" sldId="399"/>
            <ac:graphicFrameMk id="14" creationId="{D9C92EBA-A5CC-20EE-A9F5-F1354BB8A01E}"/>
          </ac:graphicFrameMkLst>
        </pc:graphicFrameChg>
        <pc:picChg chg="add mod">
          <ac:chgData name="MARIA INMACULADA SANTAMARIA VALENZUELA" userId="ce49ef87-c7e3-4d0f-9bdf-fe69029b02d5" providerId="ADAL" clId="{354A172A-7AC7-463B-A9AF-624B1842923E}" dt="2025-05-22T07:27:07.203" v="11054" actId="1076"/>
          <ac:picMkLst>
            <pc:docMk/>
            <pc:sldMk cId="1205964941" sldId="399"/>
            <ac:picMk id="3" creationId="{7E033D01-87A0-69D5-B3B9-30B19F0E547B}"/>
          </ac:picMkLst>
        </pc:picChg>
        <pc:picChg chg="add mod ord">
          <ac:chgData name="MARIA INMACULADA SANTAMARIA VALENZUELA" userId="ce49ef87-c7e3-4d0f-9bdf-fe69029b02d5" providerId="ADAL" clId="{354A172A-7AC7-463B-A9AF-624B1842923E}" dt="2025-05-19T15:34:57.057" v="2707" actId="207"/>
          <ac:picMkLst>
            <pc:docMk/>
            <pc:sldMk cId="1205964941" sldId="399"/>
            <ac:picMk id="8" creationId="{2046E873-4EE9-AF59-204A-6A0D1AD7FA69}"/>
          </ac:picMkLst>
        </pc:picChg>
        <pc:picChg chg="add mod">
          <ac:chgData name="MARIA INMACULADA SANTAMARIA VALENZUELA" userId="ce49ef87-c7e3-4d0f-9bdf-fe69029b02d5" providerId="ADAL" clId="{354A172A-7AC7-463B-A9AF-624B1842923E}" dt="2025-05-19T15:34:57.057" v="2707" actId="207"/>
          <ac:picMkLst>
            <pc:docMk/>
            <pc:sldMk cId="1205964941" sldId="399"/>
            <ac:picMk id="10" creationId="{2D445C65-CD57-241E-01FA-5C027291A9E2}"/>
          </ac:picMkLst>
        </pc:picChg>
      </pc:sldChg>
      <pc:sldChg chg="add del ord">
        <pc:chgData name="MARIA INMACULADA SANTAMARIA VALENZUELA" userId="ce49ef87-c7e3-4d0f-9bdf-fe69029b02d5" providerId="ADAL" clId="{354A172A-7AC7-463B-A9AF-624B1842923E}" dt="2025-05-19T14:58:03.605" v="2149" actId="47"/>
        <pc:sldMkLst>
          <pc:docMk/>
          <pc:sldMk cId="1938571203" sldId="399"/>
        </pc:sldMkLst>
      </pc:sldChg>
      <pc:sldChg chg="addSp delSp modSp add del mod">
        <pc:chgData name="MARIA INMACULADA SANTAMARIA VALENZUELA" userId="ce49ef87-c7e3-4d0f-9bdf-fe69029b02d5" providerId="ADAL" clId="{354A172A-7AC7-463B-A9AF-624B1842923E}" dt="2025-05-19T15:52:19.620" v="3027" actId="47"/>
        <pc:sldMkLst>
          <pc:docMk/>
          <pc:sldMk cId="4042547525" sldId="400"/>
        </pc:sldMkLst>
      </pc:sldChg>
      <pc:sldChg chg="addSp delSp modSp add mod ord modAnim modNotesTx">
        <pc:chgData name="MARIA INMACULADA SANTAMARIA VALENZUELA" userId="ce49ef87-c7e3-4d0f-9bdf-fe69029b02d5" providerId="ADAL" clId="{354A172A-7AC7-463B-A9AF-624B1842923E}" dt="2025-05-26T17:39:37.148" v="16506"/>
        <pc:sldMkLst>
          <pc:docMk/>
          <pc:sldMk cId="3811882978" sldId="401"/>
        </pc:sldMkLst>
        <pc:spChg chg="add del mod ord">
          <ac:chgData name="MARIA INMACULADA SANTAMARIA VALENZUELA" userId="ce49ef87-c7e3-4d0f-9bdf-fe69029b02d5" providerId="ADAL" clId="{354A172A-7AC7-463B-A9AF-624B1842923E}" dt="2025-05-22T08:40:52.841" v="11751" actId="1076"/>
          <ac:spMkLst>
            <pc:docMk/>
            <pc:sldMk cId="3811882978" sldId="401"/>
            <ac:spMk id="2" creationId="{F862C87B-95A2-9B5E-D7C9-B8181DF3143C}"/>
          </ac:spMkLst>
        </pc:spChg>
        <pc:spChg chg="add mod">
          <ac:chgData name="MARIA INMACULADA SANTAMARIA VALENZUELA" userId="ce49ef87-c7e3-4d0f-9bdf-fe69029b02d5" providerId="ADAL" clId="{354A172A-7AC7-463B-A9AF-624B1842923E}" dt="2025-05-19T15:50:40.608" v="3003" actId="1076"/>
          <ac:spMkLst>
            <pc:docMk/>
            <pc:sldMk cId="3811882978" sldId="401"/>
            <ac:spMk id="7" creationId="{7CCE50F5-62A7-AD7C-316A-6CD223E7FB38}"/>
          </ac:spMkLst>
        </pc:spChg>
        <pc:spChg chg="add mod">
          <ac:chgData name="MARIA INMACULADA SANTAMARIA VALENZUELA" userId="ce49ef87-c7e3-4d0f-9bdf-fe69029b02d5" providerId="ADAL" clId="{354A172A-7AC7-463B-A9AF-624B1842923E}" dt="2025-05-19T15:51:42.366" v="3017" actId="1076"/>
          <ac:spMkLst>
            <pc:docMk/>
            <pc:sldMk cId="3811882978" sldId="401"/>
            <ac:spMk id="11" creationId="{32785E2E-B2EF-5B2C-745B-2B18957EA7CA}"/>
          </ac:spMkLst>
        </pc:spChg>
        <pc:spChg chg="add mod">
          <ac:chgData name="MARIA INMACULADA SANTAMARIA VALENZUELA" userId="ce49ef87-c7e3-4d0f-9bdf-fe69029b02d5" providerId="ADAL" clId="{354A172A-7AC7-463B-A9AF-624B1842923E}" dt="2025-05-19T15:51:02.283" v="3009" actId="1076"/>
          <ac:spMkLst>
            <pc:docMk/>
            <pc:sldMk cId="3811882978" sldId="401"/>
            <ac:spMk id="14" creationId="{3AB882C2-9765-FC3F-41CE-7BC7079FD865}"/>
          </ac:spMkLst>
        </pc:spChg>
        <pc:spChg chg="add mod">
          <ac:chgData name="MARIA INMACULADA SANTAMARIA VALENZUELA" userId="ce49ef87-c7e3-4d0f-9bdf-fe69029b02d5" providerId="ADAL" clId="{354A172A-7AC7-463B-A9AF-624B1842923E}" dt="2025-05-19T15:52:16.246" v="3026" actId="1076"/>
          <ac:spMkLst>
            <pc:docMk/>
            <pc:sldMk cId="3811882978" sldId="401"/>
            <ac:spMk id="16" creationId="{D4869683-CE8E-ADD7-E40B-19B4EE0B3F1E}"/>
          </ac:spMkLst>
        </pc:spChg>
        <pc:spChg chg="mod ord">
          <ac:chgData name="MARIA INMACULADA SANTAMARIA VALENZUELA" userId="ce49ef87-c7e3-4d0f-9bdf-fe69029b02d5" providerId="ADAL" clId="{354A172A-7AC7-463B-A9AF-624B1842923E}" dt="2025-05-19T15:52:08.992" v="3025" actId="1076"/>
          <ac:spMkLst>
            <pc:docMk/>
            <pc:sldMk cId="3811882978" sldId="401"/>
            <ac:spMk id="18" creationId="{DBC5DF09-5E1E-6E0B-B4BF-A17BA54E0690}"/>
          </ac:spMkLst>
        </pc:spChg>
        <pc:graphicFrameChg chg="add mod">
          <ac:chgData name="MARIA INMACULADA SANTAMARIA VALENZUELA" userId="ce49ef87-c7e3-4d0f-9bdf-fe69029b02d5" providerId="ADAL" clId="{354A172A-7AC7-463B-A9AF-624B1842923E}" dt="2025-05-19T17:14:34.586" v="4375"/>
          <ac:graphicFrameMkLst>
            <pc:docMk/>
            <pc:sldMk cId="3811882978" sldId="401"/>
            <ac:graphicFrameMk id="20" creationId="{BA1F4260-40AC-40A3-51F1-84E597E3B3DA}"/>
          </ac:graphicFrameMkLst>
        </pc:graphicFrameChg>
        <pc:picChg chg="add mod">
          <ac:chgData name="MARIA INMACULADA SANTAMARIA VALENZUELA" userId="ce49ef87-c7e3-4d0f-9bdf-fe69029b02d5" providerId="ADAL" clId="{354A172A-7AC7-463B-A9AF-624B1842923E}" dt="2025-05-19T15:50:28.012" v="3000" actId="1076"/>
          <ac:picMkLst>
            <pc:docMk/>
            <pc:sldMk cId="3811882978" sldId="401"/>
            <ac:picMk id="9" creationId="{2ABF6FFE-4271-791A-07E3-666D6FEFF99B}"/>
          </ac:picMkLst>
        </pc:picChg>
        <pc:picChg chg="add mod">
          <ac:chgData name="MARIA INMACULADA SANTAMARIA VALENZUELA" userId="ce49ef87-c7e3-4d0f-9bdf-fe69029b02d5" providerId="ADAL" clId="{354A172A-7AC7-463B-A9AF-624B1842923E}" dt="2025-05-19T15:51:25.575" v="3014" actId="1076"/>
          <ac:picMkLst>
            <pc:docMk/>
            <pc:sldMk cId="3811882978" sldId="401"/>
            <ac:picMk id="13" creationId="{3A6F7216-9DD0-A5BD-4B43-B5DACAB213AA}"/>
          </ac:picMkLst>
        </pc:picChg>
        <pc:picChg chg="add mod">
          <ac:chgData name="MARIA INMACULADA SANTAMARIA VALENZUELA" userId="ce49ef87-c7e3-4d0f-9bdf-fe69029b02d5" providerId="ADAL" clId="{354A172A-7AC7-463B-A9AF-624B1842923E}" dt="2025-05-19T15:50:50.605" v="3006" actId="1076"/>
          <ac:picMkLst>
            <pc:docMk/>
            <pc:sldMk cId="3811882978" sldId="401"/>
            <ac:picMk id="15" creationId="{3C7EF464-5269-AFE6-355C-8CA10814746C}"/>
          </ac:picMkLst>
        </pc:picChg>
        <pc:picChg chg="add mod">
          <ac:chgData name="MARIA INMACULADA SANTAMARIA VALENZUELA" userId="ce49ef87-c7e3-4d0f-9bdf-fe69029b02d5" providerId="ADAL" clId="{354A172A-7AC7-463B-A9AF-624B1842923E}" dt="2025-05-19T15:51:54.827" v="3020" actId="1076"/>
          <ac:picMkLst>
            <pc:docMk/>
            <pc:sldMk cId="3811882978" sldId="401"/>
            <ac:picMk id="17" creationId="{7464CCB6-6961-71C2-1BEF-AFD67D0979F1}"/>
          </ac:picMkLst>
        </pc:picChg>
      </pc:sldChg>
      <pc:sldChg chg="addSp delSp modSp add mod modNotesTx">
        <pc:chgData name="MARIA INMACULADA SANTAMARIA VALENZUELA" userId="ce49ef87-c7e3-4d0f-9bdf-fe69029b02d5" providerId="ADAL" clId="{354A172A-7AC7-463B-A9AF-624B1842923E}" dt="2025-05-22T07:33:22.634" v="11300" actId="20577"/>
        <pc:sldMkLst>
          <pc:docMk/>
          <pc:sldMk cId="1948056725" sldId="402"/>
        </pc:sldMkLst>
        <pc:spChg chg="mod">
          <ac:chgData name="MARIA INMACULADA SANTAMARIA VALENZUELA" userId="ce49ef87-c7e3-4d0f-9bdf-fe69029b02d5" providerId="ADAL" clId="{354A172A-7AC7-463B-A9AF-624B1842923E}" dt="2025-05-22T07:29:45.162" v="11234" actId="113"/>
          <ac:spMkLst>
            <pc:docMk/>
            <pc:sldMk cId="1948056725" sldId="402"/>
            <ac:spMk id="4" creationId="{71882534-6EC8-D0AA-856A-5010119410A7}"/>
          </ac:spMkLst>
        </pc:spChg>
        <pc:grpChg chg="add mod ord">
          <ac:chgData name="MARIA INMACULADA SANTAMARIA VALENZUELA" userId="ce49ef87-c7e3-4d0f-9bdf-fe69029b02d5" providerId="ADAL" clId="{354A172A-7AC7-463B-A9AF-624B1842923E}" dt="2025-05-19T15:56:20.952" v="3066" actId="166"/>
          <ac:grpSpMkLst>
            <pc:docMk/>
            <pc:sldMk cId="1948056725" sldId="402"/>
            <ac:grpSpMk id="2" creationId="{37C7EEA8-A1C8-C1B1-CD7E-A40DBAE5DFAA}"/>
          </ac:grpSpMkLst>
        </pc:grpChg>
        <pc:graphicFrameChg chg="add mod">
          <ac:chgData name="MARIA INMACULADA SANTAMARIA VALENZUELA" userId="ce49ef87-c7e3-4d0f-9bdf-fe69029b02d5" providerId="ADAL" clId="{354A172A-7AC7-463B-A9AF-624B1842923E}" dt="2025-05-19T17:14:42.939" v="4377"/>
          <ac:graphicFrameMkLst>
            <pc:docMk/>
            <pc:sldMk cId="1948056725" sldId="402"/>
            <ac:graphicFrameMk id="10" creationId="{083A9BBC-1A69-91D5-2992-F6D852D6C2C6}"/>
          </ac:graphicFrameMkLst>
        </pc:graphicFrameChg>
        <pc:picChg chg="mod">
          <ac:chgData name="MARIA INMACULADA SANTAMARIA VALENZUELA" userId="ce49ef87-c7e3-4d0f-9bdf-fe69029b02d5" providerId="ADAL" clId="{354A172A-7AC7-463B-A9AF-624B1842923E}" dt="2025-05-19T15:55:44.280" v="3052"/>
          <ac:picMkLst>
            <pc:docMk/>
            <pc:sldMk cId="1948056725" sldId="402"/>
            <ac:picMk id="3" creationId="{40363A1F-61C3-3C05-68A6-4D91DF190706}"/>
          </ac:picMkLst>
        </pc:picChg>
        <pc:picChg chg="mod">
          <ac:chgData name="MARIA INMACULADA SANTAMARIA VALENZUELA" userId="ce49ef87-c7e3-4d0f-9bdf-fe69029b02d5" providerId="ADAL" clId="{354A172A-7AC7-463B-A9AF-624B1842923E}" dt="2025-05-19T15:55:44.280" v="3052"/>
          <ac:picMkLst>
            <pc:docMk/>
            <pc:sldMk cId="1948056725" sldId="402"/>
            <ac:picMk id="5" creationId="{52BB473D-81CD-5755-A3BF-93D4FFFA6B85}"/>
          </ac:picMkLst>
        </pc:picChg>
        <pc:picChg chg="add mod">
          <ac:chgData name="MARIA INMACULADA SANTAMARIA VALENZUELA" userId="ce49ef87-c7e3-4d0f-9bdf-fe69029b02d5" providerId="ADAL" clId="{354A172A-7AC7-463B-A9AF-624B1842923E}" dt="2025-05-19T15:55:48.500" v="3053"/>
          <ac:picMkLst>
            <pc:docMk/>
            <pc:sldMk cId="1948056725" sldId="402"/>
            <ac:picMk id="8" creationId="{63613970-4109-F164-A7E6-FD2B53502E06}"/>
          </ac:picMkLst>
        </pc:picChg>
      </pc:sldChg>
      <pc:sldChg chg="addSp delSp modSp add mod delAnim modAnim modNotesTx">
        <pc:chgData name="MARIA INMACULADA SANTAMARIA VALENZUELA" userId="ce49ef87-c7e3-4d0f-9bdf-fe69029b02d5" providerId="ADAL" clId="{354A172A-7AC7-463B-A9AF-624B1842923E}" dt="2025-05-26T17:47:34.083" v="16522"/>
        <pc:sldMkLst>
          <pc:docMk/>
          <pc:sldMk cId="752474636" sldId="403"/>
        </pc:sldMkLst>
        <pc:spChg chg="mod">
          <ac:chgData name="MARIA INMACULADA SANTAMARIA VALENZUELA" userId="ce49ef87-c7e3-4d0f-9bdf-fe69029b02d5" providerId="ADAL" clId="{354A172A-7AC7-463B-A9AF-624B1842923E}" dt="2025-05-22T07:30:04.012" v="11235" actId="113"/>
          <ac:spMkLst>
            <pc:docMk/>
            <pc:sldMk cId="752474636" sldId="403"/>
            <ac:spMk id="4" creationId="{870794D2-CF81-E6DD-F9AF-B3107D4B70EA}"/>
          </ac:spMkLst>
        </pc:spChg>
        <pc:spChg chg="add mod ord">
          <ac:chgData name="MARIA INMACULADA SANTAMARIA VALENZUELA" userId="ce49ef87-c7e3-4d0f-9bdf-fe69029b02d5" providerId="ADAL" clId="{354A172A-7AC7-463B-A9AF-624B1842923E}" dt="2025-05-20T09:43:54.761" v="6043" actId="14100"/>
          <ac:spMkLst>
            <pc:docMk/>
            <pc:sldMk cId="752474636" sldId="403"/>
            <ac:spMk id="7" creationId="{9B0B1911-A907-B6D1-3A60-56302567B5E5}"/>
          </ac:spMkLst>
        </pc:spChg>
        <pc:spChg chg="add mod">
          <ac:chgData name="MARIA INMACULADA SANTAMARIA VALENZUELA" userId="ce49ef87-c7e3-4d0f-9bdf-fe69029b02d5" providerId="ADAL" clId="{354A172A-7AC7-463B-A9AF-624B1842923E}" dt="2025-05-22T07:52:10.251" v="11588"/>
          <ac:spMkLst>
            <pc:docMk/>
            <pc:sldMk cId="752474636" sldId="403"/>
            <ac:spMk id="8" creationId="{E481FDB3-8A1D-CB13-77DC-9F1F8A4FFD12}"/>
          </ac:spMkLst>
        </pc:spChg>
        <pc:spChg chg="mod">
          <ac:chgData name="MARIA INMACULADA SANTAMARIA VALENZUELA" userId="ce49ef87-c7e3-4d0f-9bdf-fe69029b02d5" providerId="ADAL" clId="{354A172A-7AC7-463B-A9AF-624B1842923E}" dt="2025-05-19T16:00:45.772" v="3168" actId="164"/>
          <ac:spMkLst>
            <pc:docMk/>
            <pc:sldMk cId="752474636" sldId="403"/>
            <ac:spMk id="11" creationId="{2A122B3D-79D5-0B3B-5608-7A5A5ED180A7}"/>
          </ac:spMkLst>
        </pc:spChg>
        <pc:spChg chg="add mod topLvl">
          <ac:chgData name="MARIA INMACULADA SANTAMARIA VALENZUELA" userId="ce49ef87-c7e3-4d0f-9bdf-fe69029b02d5" providerId="ADAL" clId="{354A172A-7AC7-463B-A9AF-624B1842923E}" dt="2025-05-19T16:17:27.746" v="3461" actId="164"/>
          <ac:spMkLst>
            <pc:docMk/>
            <pc:sldMk cId="752474636" sldId="403"/>
            <ac:spMk id="12" creationId="{AD8BC527-8232-FB1D-33D1-868CC5E39607}"/>
          </ac:spMkLst>
        </pc:spChg>
        <pc:spChg chg="add mod ord topLvl">
          <ac:chgData name="MARIA INMACULADA SANTAMARIA VALENZUELA" userId="ce49ef87-c7e3-4d0f-9bdf-fe69029b02d5" providerId="ADAL" clId="{354A172A-7AC7-463B-A9AF-624B1842923E}" dt="2025-05-19T16:17:27.746" v="3461" actId="164"/>
          <ac:spMkLst>
            <pc:docMk/>
            <pc:sldMk cId="752474636" sldId="403"/>
            <ac:spMk id="13" creationId="{903371B2-47D2-0674-82BB-3914C5B4469E}"/>
          </ac:spMkLst>
        </pc:spChg>
        <pc:spChg chg="add mod topLvl">
          <ac:chgData name="MARIA INMACULADA SANTAMARIA VALENZUELA" userId="ce49ef87-c7e3-4d0f-9bdf-fe69029b02d5" providerId="ADAL" clId="{354A172A-7AC7-463B-A9AF-624B1842923E}" dt="2025-05-19T16:17:27.746" v="3461" actId="164"/>
          <ac:spMkLst>
            <pc:docMk/>
            <pc:sldMk cId="752474636" sldId="403"/>
            <ac:spMk id="14" creationId="{0E7E3753-F6A0-AAFC-7989-488CCC363913}"/>
          </ac:spMkLst>
        </pc:spChg>
        <pc:spChg chg="add mod">
          <ac:chgData name="MARIA INMACULADA SANTAMARIA VALENZUELA" userId="ce49ef87-c7e3-4d0f-9bdf-fe69029b02d5" providerId="ADAL" clId="{354A172A-7AC7-463B-A9AF-624B1842923E}" dt="2025-05-19T16:00:45.772" v="3168" actId="164"/>
          <ac:spMkLst>
            <pc:docMk/>
            <pc:sldMk cId="752474636" sldId="403"/>
            <ac:spMk id="15" creationId="{4700B879-8322-3180-01AA-44820DEEDF2F}"/>
          </ac:spMkLst>
        </pc:spChg>
        <pc:spChg chg="add mod">
          <ac:chgData name="MARIA INMACULADA SANTAMARIA VALENZUELA" userId="ce49ef87-c7e3-4d0f-9bdf-fe69029b02d5" providerId="ADAL" clId="{354A172A-7AC7-463B-A9AF-624B1842923E}" dt="2025-05-19T16:00:45.772" v="3168" actId="164"/>
          <ac:spMkLst>
            <pc:docMk/>
            <pc:sldMk cId="752474636" sldId="403"/>
            <ac:spMk id="16" creationId="{D6116360-3B88-5CAE-2D94-87BF4089D53E}"/>
          </ac:spMkLst>
        </pc:spChg>
        <pc:spChg chg="add mod">
          <ac:chgData name="MARIA INMACULADA SANTAMARIA VALENZUELA" userId="ce49ef87-c7e3-4d0f-9bdf-fe69029b02d5" providerId="ADAL" clId="{354A172A-7AC7-463B-A9AF-624B1842923E}" dt="2025-05-19T16:00:45.772" v="3168" actId="164"/>
          <ac:spMkLst>
            <pc:docMk/>
            <pc:sldMk cId="752474636" sldId="403"/>
            <ac:spMk id="17" creationId="{66785DBB-4895-7E26-018D-962EB45354A9}"/>
          </ac:spMkLst>
        </pc:spChg>
        <pc:spChg chg="mod ord">
          <ac:chgData name="MARIA INMACULADA SANTAMARIA VALENZUELA" userId="ce49ef87-c7e3-4d0f-9bdf-fe69029b02d5" providerId="ADAL" clId="{354A172A-7AC7-463B-A9AF-624B1842923E}" dt="2025-05-20T09:42:12.979" v="6030" actId="1076"/>
          <ac:spMkLst>
            <pc:docMk/>
            <pc:sldMk cId="752474636" sldId="403"/>
            <ac:spMk id="18" creationId="{BDB53D82-9AE5-95D0-C5D9-BCE27F59341B}"/>
          </ac:spMkLst>
        </pc:spChg>
        <pc:spChg chg="add mod">
          <ac:chgData name="MARIA INMACULADA SANTAMARIA VALENZUELA" userId="ce49ef87-c7e3-4d0f-9bdf-fe69029b02d5" providerId="ADAL" clId="{354A172A-7AC7-463B-A9AF-624B1842923E}" dt="2025-05-19T16:00:20.330" v="3166" actId="164"/>
          <ac:spMkLst>
            <pc:docMk/>
            <pc:sldMk cId="752474636" sldId="403"/>
            <ac:spMk id="20" creationId="{66993115-95A9-367B-5433-508A3442E1D9}"/>
          </ac:spMkLst>
        </pc:spChg>
        <pc:spChg chg="add mod">
          <ac:chgData name="MARIA INMACULADA SANTAMARIA VALENZUELA" userId="ce49ef87-c7e3-4d0f-9bdf-fe69029b02d5" providerId="ADAL" clId="{354A172A-7AC7-463B-A9AF-624B1842923E}" dt="2025-05-19T16:00:20.330" v="3166" actId="164"/>
          <ac:spMkLst>
            <pc:docMk/>
            <pc:sldMk cId="752474636" sldId="403"/>
            <ac:spMk id="21" creationId="{A6B6C35A-D217-C42C-3EB0-9FA1215E9F13}"/>
          </ac:spMkLst>
        </pc:spChg>
        <pc:spChg chg="add mod">
          <ac:chgData name="MARIA INMACULADA SANTAMARIA VALENZUELA" userId="ce49ef87-c7e3-4d0f-9bdf-fe69029b02d5" providerId="ADAL" clId="{354A172A-7AC7-463B-A9AF-624B1842923E}" dt="2025-05-19T16:00:20.330" v="3166" actId="164"/>
          <ac:spMkLst>
            <pc:docMk/>
            <pc:sldMk cId="752474636" sldId="403"/>
            <ac:spMk id="22" creationId="{97A8B6F5-8397-4107-1D7E-F9DE139BA309}"/>
          </ac:spMkLst>
        </pc:spChg>
        <pc:spChg chg="add mod">
          <ac:chgData name="MARIA INMACULADA SANTAMARIA VALENZUELA" userId="ce49ef87-c7e3-4d0f-9bdf-fe69029b02d5" providerId="ADAL" clId="{354A172A-7AC7-463B-A9AF-624B1842923E}" dt="2025-05-19T16:00:20.330" v="3166" actId="164"/>
          <ac:spMkLst>
            <pc:docMk/>
            <pc:sldMk cId="752474636" sldId="403"/>
            <ac:spMk id="23" creationId="{C81BBEDE-409D-6751-8FC5-B94EF920C886}"/>
          </ac:spMkLst>
        </pc:spChg>
        <pc:spChg chg="add mod ord topLvl">
          <ac:chgData name="MARIA INMACULADA SANTAMARIA VALENZUELA" userId="ce49ef87-c7e3-4d0f-9bdf-fe69029b02d5" providerId="ADAL" clId="{354A172A-7AC7-463B-A9AF-624B1842923E}" dt="2025-05-19T16:17:27.746" v="3461" actId="164"/>
          <ac:spMkLst>
            <pc:docMk/>
            <pc:sldMk cId="752474636" sldId="403"/>
            <ac:spMk id="26" creationId="{2C6A474F-123F-E8FF-9496-CD9577C88A4A}"/>
          </ac:spMkLst>
        </pc:spChg>
        <pc:spChg chg="add mod">
          <ac:chgData name="MARIA INMACULADA SANTAMARIA VALENZUELA" userId="ce49ef87-c7e3-4d0f-9bdf-fe69029b02d5" providerId="ADAL" clId="{354A172A-7AC7-463B-A9AF-624B1842923E}" dt="2025-05-20T09:43:46.915" v="6039" actId="14100"/>
          <ac:spMkLst>
            <pc:docMk/>
            <pc:sldMk cId="752474636" sldId="403"/>
            <ac:spMk id="29" creationId="{A355EAA3-E986-4FB1-9C61-398E9B071D07}"/>
          </ac:spMkLst>
        </pc:spChg>
        <pc:spChg chg="add mod">
          <ac:chgData name="MARIA INMACULADA SANTAMARIA VALENZUELA" userId="ce49ef87-c7e3-4d0f-9bdf-fe69029b02d5" providerId="ADAL" clId="{354A172A-7AC7-463B-A9AF-624B1842923E}" dt="2025-05-22T07:33:48.944" v="11305" actId="1076"/>
          <ac:spMkLst>
            <pc:docMk/>
            <pc:sldMk cId="752474636" sldId="403"/>
            <ac:spMk id="33" creationId="{25E80269-70E5-51B8-4C8E-2DF61A9E5A2B}"/>
          </ac:spMkLst>
        </pc:spChg>
        <pc:spChg chg="add mod">
          <ac:chgData name="MARIA INMACULADA SANTAMARIA VALENZUELA" userId="ce49ef87-c7e3-4d0f-9bdf-fe69029b02d5" providerId="ADAL" clId="{354A172A-7AC7-463B-A9AF-624B1842923E}" dt="2025-05-25T19:29:33.184" v="15630" actId="1037"/>
          <ac:spMkLst>
            <pc:docMk/>
            <pc:sldMk cId="752474636" sldId="403"/>
            <ac:spMk id="40" creationId="{C19A7CB5-1A4D-B0BC-14F4-699C39C60071}"/>
          </ac:spMkLst>
        </pc:spChg>
        <pc:spChg chg="add mod">
          <ac:chgData name="MARIA INMACULADA SANTAMARIA VALENZUELA" userId="ce49ef87-c7e3-4d0f-9bdf-fe69029b02d5" providerId="ADAL" clId="{354A172A-7AC7-463B-A9AF-624B1842923E}" dt="2025-05-25T19:29:33.184" v="15630" actId="1037"/>
          <ac:spMkLst>
            <pc:docMk/>
            <pc:sldMk cId="752474636" sldId="403"/>
            <ac:spMk id="41" creationId="{23AA8D24-62ED-88F4-9B90-E79E9E486EA4}"/>
          </ac:spMkLst>
        </pc:spChg>
        <pc:grpChg chg="mod ord">
          <ac:chgData name="MARIA INMACULADA SANTAMARIA VALENZUELA" userId="ce49ef87-c7e3-4d0f-9bdf-fe69029b02d5" providerId="ADAL" clId="{354A172A-7AC7-463B-A9AF-624B1842923E}" dt="2025-05-19T16:15:42.821" v="3412" actId="1076"/>
          <ac:grpSpMkLst>
            <pc:docMk/>
            <pc:sldMk cId="752474636" sldId="403"/>
            <ac:grpSpMk id="2" creationId="{4D0C20A3-4058-3E2C-AC1B-DF1B59C4D0C1}"/>
          </ac:grpSpMkLst>
        </pc:grpChg>
        <pc:grpChg chg="add mod">
          <ac:chgData name="MARIA INMACULADA SANTAMARIA VALENZUELA" userId="ce49ef87-c7e3-4d0f-9bdf-fe69029b02d5" providerId="ADAL" clId="{354A172A-7AC7-463B-A9AF-624B1842923E}" dt="2025-05-20T09:39:15.674" v="5904" actId="1076"/>
          <ac:grpSpMkLst>
            <pc:docMk/>
            <pc:sldMk cId="752474636" sldId="403"/>
            <ac:grpSpMk id="24" creationId="{4AEFFC5C-836B-9F43-FC7E-B81153E9F413}"/>
          </ac:grpSpMkLst>
        </pc:grpChg>
        <pc:grpChg chg="add mod">
          <ac:chgData name="MARIA INMACULADA SANTAMARIA VALENZUELA" userId="ce49ef87-c7e3-4d0f-9bdf-fe69029b02d5" providerId="ADAL" clId="{354A172A-7AC7-463B-A9AF-624B1842923E}" dt="2025-05-20T09:48:24.414" v="6085" actId="1076"/>
          <ac:grpSpMkLst>
            <pc:docMk/>
            <pc:sldMk cId="752474636" sldId="403"/>
            <ac:grpSpMk id="25" creationId="{3A16D009-2B9E-EDA2-43EC-5CAB58B1FEBB}"/>
          </ac:grpSpMkLst>
        </pc:grpChg>
        <pc:grpChg chg="add mod">
          <ac:chgData name="MARIA INMACULADA SANTAMARIA VALENZUELA" userId="ce49ef87-c7e3-4d0f-9bdf-fe69029b02d5" providerId="ADAL" clId="{354A172A-7AC7-463B-A9AF-624B1842923E}" dt="2025-05-19T16:17:30.444" v="3467" actId="1038"/>
          <ac:grpSpMkLst>
            <pc:docMk/>
            <pc:sldMk cId="752474636" sldId="403"/>
            <ac:grpSpMk id="30" creationId="{F7935ACB-C71F-4B45-633D-7E8DB27951BD}"/>
          </ac:grpSpMkLst>
        </pc:grpChg>
        <pc:grpChg chg="add mod">
          <ac:chgData name="MARIA INMACULADA SANTAMARIA VALENZUELA" userId="ce49ef87-c7e3-4d0f-9bdf-fe69029b02d5" providerId="ADAL" clId="{354A172A-7AC7-463B-A9AF-624B1842923E}" dt="2025-05-25T19:29:33.184" v="15630" actId="1037"/>
          <ac:grpSpMkLst>
            <pc:docMk/>
            <pc:sldMk cId="752474636" sldId="403"/>
            <ac:grpSpMk id="39" creationId="{6B4EF542-00A5-B7DB-601F-31336910183A}"/>
          </ac:grpSpMkLst>
        </pc:grpChg>
        <pc:graphicFrameChg chg="add mod">
          <ac:chgData name="MARIA INMACULADA SANTAMARIA VALENZUELA" userId="ce49ef87-c7e3-4d0f-9bdf-fe69029b02d5" providerId="ADAL" clId="{354A172A-7AC7-463B-A9AF-624B1842923E}" dt="2025-05-19T17:14:51.801" v="4379"/>
          <ac:graphicFrameMkLst>
            <pc:docMk/>
            <pc:sldMk cId="752474636" sldId="403"/>
            <ac:graphicFrameMk id="31" creationId="{5BE34B1A-31A4-5F75-8692-826DE3DE3A09}"/>
          </ac:graphicFrameMkLst>
        </pc:graphicFrameChg>
        <pc:picChg chg="mod">
          <ac:chgData name="MARIA INMACULADA SANTAMARIA VALENZUELA" userId="ce49ef87-c7e3-4d0f-9bdf-fe69029b02d5" providerId="ADAL" clId="{354A172A-7AC7-463B-A9AF-624B1842923E}" dt="2025-05-19T16:00:20.330" v="3166" actId="164"/>
          <ac:picMkLst>
            <pc:docMk/>
            <pc:sldMk cId="752474636" sldId="403"/>
            <ac:picMk id="9" creationId="{0D57CFF1-962A-9AFE-FEC2-A9D761065F0E}"/>
          </ac:picMkLst>
        </pc:picChg>
        <pc:picChg chg="mod">
          <ac:chgData name="MARIA INMACULADA SANTAMARIA VALENZUELA" userId="ce49ef87-c7e3-4d0f-9bdf-fe69029b02d5" providerId="ADAL" clId="{354A172A-7AC7-463B-A9AF-624B1842923E}" dt="2025-05-19T16:00:45.772" v="3168" actId="164"/>
          <ac:picMkLst>
            <pc:docMk/>
            <pc:sldMk cId="752474636" sldId="403"/>
            <ac:picMk id="10" creationId="{B8F2595E-3425-4B7D-C5DC-5DD582098D55}"/>
          </ac:picMkLst>
        </pc:picChg>
        <pc:cxnChg chg="add mod">
          <ac:chgData name="MARIA INMACULADA SANTAMARIA VALENZUELA" userId="ce49ef87-c7e3-4d0f-9bdf-fe69029b02d5" providerId="ADAL" clId="{354A172A-7AC7-463B-A9AF-624B1842923E}" dt="2025-05-20T09:39:42.478" v="5908" actId="14100"/>
          <ac:cxnSpMkLst>
            <pc:docMk/>
            <pc:sldMk cId="752474636" sldId="403"/>
            <ac:cxnSpMk id="19" creationId="{F3AA9C0E-CBAD-D7B9-09D3-BDBA4BF33FD8}"/>
          </ac:cxnSpMkLst>
        </pc:cxnChg>
        <pc:cxnChg chg="add mod">
          <ac:chgData name="MARIA INMACULADA SANTAMARIA VALENZUELA" userId="ce49ef87-c7e3-4d0f-9bdf-fe69029b02d5" providerId="ADAL" clId="{354A172A-7AC7-463B-A9AF-624B1842923E}" dt="2025-05-20T09:44:19.417" v="6048" actId="164"/>
          <ac:cxnSpMkLst>
            <pc:docMk/>
            <pc:sldMk cId="752474636" sldId="403"/>
            <ac:cxnSpMk id="35" creationId="{64CCBFA4-6660-D347-BFFD-09E864EA452D}"/>
          </ac:cxnSpMkLst>
        </pc:cxnChg>
        <pc:cxnChg chg="add mod">
          <ac:chgData name="MARIA INMACULADA SANTAMARIA VALENZUELA" userId="ce49ef87-c7e3-4d0f-9bdf-fe69029b02d5" providerId="ADAL" clId="{354A172A-7AC7-463B-A9AF-624B1842923E}" dt="2025-05-20T09:44:19.417" v="6048" actId="164"/>
          <ac:cxnSpMkLst>
            <pc:docMk/>
            <pc:sldMk cId="752474636" sldId="403"/>
            <ac:cxnSpMk id="36" creationId="{441D2AB7-2869-8023-C912-01D5B393A939}"/>
          </ac:cxnSpMkLst>
        </pc:cxnChg>
      </pc:sldChg>
      <pc:sldChg chg="addSp delSp modSp add mod modAnim modNotesTx">
        <pc:chgData name="MARIA INMACULADA SANTAMARIA VALENZUELA" userId="ce49ef87-c7e3-4d0f-9bdf-fe69029b02d5" providerId="ADAL" clId="{354A172A-7AC7-463B-A9AF-624B1842923E}" dt="2025-05-26T17:49:13.220" v="16532"/>
        <pc:sldMkLst>
          <pc:docMk/>
          <pc:sldMk cId="757337691" sldId="404"/>
        </pc:sldMkLst>
        <pc:spChg chg="mod">
          <ac:chgData name="MARIA INMACULADA SANTAMARIA VALENZUELA" userId="ce49ef87-c7e3-4d0f-9bdf-fe69029b02d5" providerId="ADAL" clId="{354A172A-7AC7-463B-A9AF-624B1842923E}" dt="2025-05-22T07:30:07.703" v="11236" actId="113"/>
          <ac:spMkLst>
            <pc:docMk/>
            <pc:sldMk cId="757337691" sldId="404"/>
            <ac:spMk id="4" creationId="{4F7E7077-D67D-8C74-C1CA-E55FA6CA8C2E}"/>
          </ac:spMkLst>
        </pc:spChg>
        <pc:spChg chg="mod">
          <ac:chgData name="MARIA INMACULADA SANTAMARIA VALENZUELA" userId="ce49ef87-c7e3-4d0f-9bdf-fe69029b02d5" providerId="ADAL" clId="{354A172A-7AC7-463B-A9AF-624B1842923E}" dt="2025-05-20T09:51:03.554" v="6178" actId="1076"/>
          <ac:spMkLst>
            <pc:docMk/>
            <pc:sldMk cId="757337691" sldId="404"/>
            <ac:spMk id="18" creationId="{B1495A8C-C9E5-FC6A-DD1C-1BAD397D0707}"/>
          </ac:spMkLst>
        </pc:spChg>
        <pc:spChg chg="mod">
          <ac:chgData name="MARIA INMACULADA SANTAMARIA VALENZUELA" userId="ce49ef87-c7e3-4d0f-9bdf-fe69029b02d5" providerId="ADAL" clId="{354A172A-7AC7-463B-A9AF-624B1842923E}" dt="2025-05-20T09:51:12.753" v="6179" actId="1076"/>
          <ac:spMkLst>
            <pc:docMk/>
            <pc:sldMk cId="757337691" sldId="404"/>
            <ac:spMk id="27" creationId="{6573194B-269F-609D-D8B1-3C53A5685DBB}"/>
          </ac:spMkLst>
        </pc:spChg>
        <pc:spChg chg="add mod">
          <ac:chgData name="MARIA INMACULADA SANTAMARIA VALENZUELA" userId="ce49ef87-c7e3-4d0f-9bdf-fe69029b02d5" providerId="ADAL" clId="{354A172A-7AC7-463B-A9AF-624B1842923E}" dt="2025-05-19T16:20:09.646" v="3480" actId="164"/>
          <ac:spMkLst>
            <pc:docMk/>
            <pc:sldMk cId="757337691" sldId="404"/>
            <ac:spMk id="28" creationId="{95041667-D976-BC5A-DF62-1CA1B3926A2E}"/>
          </ac:spMkLst>
        </pc:spChg>
        <pc:spChg chg="add mod">
          <ac:chgData name="MARIA INMACULADA SANTAMARIA VALENZUELA" userId="ce49ef87-c7e3-4d0f-9bdf-fe69029b02d5" providerId="ADAL" clId="{354A172A-7AC7-463B-A9AF-624B1842923E}" dt="2025-05-19T16:20:09.646" v="3480" actId="164"/>
          <ac:spMkLst>
            <pc:docMk/>
            <pc:sldMk cId="757337691" sldId="404"/>
            <ac:spMk id="29" creationId="{062E9C22-B4E7-AF95-AECC-13F5002009AA}"/>
          </ac:spMkLst>
        </pc:spChg>
        <pc:spChg chg="add mod">
          <ac:chgData name="MARIA INMACULADA SANTAMARIA VALENZUELA" userId="ce49ef87-c7e3-4d0f-9bdf-fe69029b02d5" providerId="ADAL" clId="{354A172A-7AC7-463B-A9AF-624B1842923E}" dt="2025-05-19T16:20:09.646" v="3480" actId="164"/>
          <ac:spMkLst>
            <pc:docMk/>
            <pc:sldMk cId="757337691" sldId="404"/>
            <ac:spMk id="31" creationId="{99F49166-129F-8871-2AE4-289A6119DA56}"/>
          </ac:spMkLst>
        </pc:spChg>
        <pc:spChg chg="add mod">
          <ac:chgData name="MARIA INMACULADA SANTAMARIA VALENZUELA" userId="ce49ef87-c7e3-4d0f-9bdf-fe69029b02d5" providerId="ADAL" clId="{354A172A-7AC7-463B-A9AF-624B1842923E}" dt="2025-05-19T16:20:22.212" v="3482" actId="164"/>
          <ac:spMkLst>
            <pc:docMk/>
            <pc:sldMk cId="757337691" sldId="404"/>
            <ac:spMk id="32" creationId="{2CDEB6F0-1307-01A8-6AC6-221B71B41656}"/>
          </ac:spMkLst>
        </pc:spChg>
        <pc:spChg chg="add mod">
          <ac:chgData name="MARIA INMACULADA SANTAMARIA VALENZUELA" userId="ce49ef87-c7e3-4d0f-9bdf-fe69029b02d5" providerId="ADAL" clId="{354A172A-7AC7-463B-A9AF-624B1842923E}" dt="2025-05-19T16:20:56.300" v="3487" actId="164"/>
          <ac:spMkLst>
            <pc:docMk/>
            <pc:sldMk cId="757337691" sldId="404"/>
            <ac:spMk id="33" creationId="{89115592-9777-32FE-484B-86ED6C61B367}"/>
          </ac:spMkLst>
        </pc:spChg>
        <pc:spChg chg="add mod">
          <ac:chgData name="MARIA INMACULADA SANTAMARIA VALENZUELA" userId="ce49ef87-c7e3-4d0f-9bdf-fe69029b02d5" providerId="ADAL" clId="{354A172A-7AC7-463B-A9AF-624B1842923E}" dt="2025-05-20T09:51:41.271" v="6196" actId="14100"/>
          <ac:spMkLst>
            <pc:docMk/>
            <pc:sldMk cId="757337691" sldId="404"/>
            <ac:spMk id="36" creationId="{51B140FC-3F45-0B84-0C0D-A2F15628BC14}"/>
          </ac:spMkLst>
        </pc:spChg>
        <pc:spChg chg="add mod">
          <ac:chgData name="MARIA INMACULADA SANTAMARIA VALENZUELA" userId="ce49ef87-c7e3-4d0f-9bdf-fe69029b02d5" providerId="ADAL" clId="{354A172A-7AC7-463B-A9AF-624B1842923E}" dt="2025-05-19T16:20:22.212" v="3482" actId="164"/>
          <ac:spMkLst>
            <pc:docMk/>
            <pc:sldMk cId="757337691" sldId="404"/>
            <ac:spMk id="37" creationId="{B8EC3EF4-4A69-781C-CA1A-FC66D0684F5B}"/>
          </ac:spMkLst>
        </pc:spChg>
        <pc:spChg chg="add mod">
          <ac:chgData name="MARIA INMACULADA SANTAMARIA VALENZUELA" userId="ce49ef87-c7e3-4d0f-9bdf-fe69029b02d5" providerId="ADAL" clId="{354A172A-7AC7-463B-A9AF-624B1842923E}" dt="2025-05-19T16:20:22.212" v="3482" actId="164"/>
          <ac:spMkLst>
            <pc:docMk/>
            <pc:sldMk cId="757337691" sldId="404"/>
            <ac:spMk id="38" creationId="{FD4D1970-A5C5-F105-CE12-668368C2CA6F}"/>
          </ac:spMkLst>
        </pc:spChg>
        <pc:spChg chg="mod">
          <ac:chgData name="MARIA INMACULADA SANTAMARIA VALENZUELA" userId="ce49ef87-c7e3-4d0f-9bdf-fe69029b02d5" providerId="ADAL" clId="{354A172A-7AC7-463B-A9AF-624B1842923E}" dt="2025-05-19T16:20:22.212" v="3482" actId="164"/>
          <ac:spMkLst>
            <pc:docMk/>
            <pc:sldMk cId="757337691" sldId="404"/>
            <ac:spMk id="39" creationId="{EE46164B-AD14-6875-1B66-C75B2B8DCB16}"/>
          </ac:spMkLst>
        </pc:spChg>
        <pc:spChg chg="mod">
          <ac:chgData name="MARIA INMACULADA SANTAMARIA VALENZUELA" userId="ce49ef87-c7e3-4d0f-9bdf-fe69029b02d5" providerId="ADAL" clId="{354A172A-7AC7-463B-A9AF-624B1842923E}" dt="2025-05-19T16:20:56.300" v="3487" actId="164"/>
          <ac:spMkLst>
            <pc:docMk/>
            <pc:sldMk cId="757337691" sldId="404"/>
            <ac:spMk id="40" creationId="{5BF1BF24-70BA-7806-53A4-1E40627698A6}"/>
          </ac:spMkLst>
        </pc:spChg>
        <pc:spChg chg="add mod">
          <ac:chgData name="MARIA INMACULADA SANTAMARIA VALENZUELA" userId="ce49ef87-c7e3-4d0f-9bdf-fe69029b02d5" providerId="ADAL" clId="{354A172A-7AC7-463B-A9AF-624B1842923E}" dt="2025-05-19T16:20:56.300" v="3487" actId="164"/>
          <ac:spMkLst>
            <pc:docMk/>
            <pc:sldMk cId="757337691" sldId="404"/>
            <ac:spMk id="41" creationId="{0C2C460F-F17B-53DD-E79D-CD3D8EC858D0}"/>
          </ac:spMkLst>
        </pc:spChg>
        <pc:spChg chg="add mod">
          <ac:chgData name="MARIA INMACULADA SANTAMARIA VALENZUELA" userId="ce49ef87-c7e3-4d0f-9bdf-fe69029b02d5" providerId="ADAL" clId="{354A172A-7AC7-463B-A9AF-624B1842923E}" dt="2025-05-19T16:20:56.300" v="3487" actId="164"/>
          <ac:spMkLst>
            <pc:docMk/>
            <pc:sldMk cId="757337691" sldId="404"/>
            <ac:spMk id="42" creationId="{218B43B2-428C-8B90-B610-2EE03EAA24F3}"/>
          </ac:spMkLst>
        </pc:spChg>
        <pc:spChg chg="add mod">
          <ac:chgData name="MARIA INMACULADA SANTAMARIA VALENZUELA" userId="ce49ef87-c7e3-4d0f-9bdf-fe69029b02d5" providerId="ADAL" clId="{354A172A-7AC7-463B-A9AF-624B1842923E}" dt="2025-05-19T16:20:09.646" v="3480" actId="164"/>
          <ac:spMkLst>
            <pc:docMk/>
            <pc:sldMk cId="757337691" sldId="404"/>
            <ac:spMk id="43" creationId="{3523AB2C-7593-0F0A-213A-64D89FE7287E}"/>
          </ac:spMkLst>
        </pc:spChg>
        <pc:grpChg chg="add mod">
          <ac:chgData name="MARIA INMACULADA SANTAMARIA VALENZUELA" userId="ce49ef87-c7e3-4d0f-9bdf-fe69029b02d5" providerId="ADAL" clId="{354A172A-7AC7-463B-A9AF-624B1842923E}" dt="2025-05-20T09:50:47.415" v="6171" actId="1076"/>
          <ac:grpSpMkLst>
            <pc:docMk/>
            <pc:sldMk cId="757337691" sldId="404"/>
            <ac:grpSpMk id="44" creationId="{6F0EE172-F33C-1803-2AF7-D08571FF64F0}"/>
          </ac:grpSpMkLst>
        </pc:grpChg>
        <pc:grpChg chg="add mod">
          <ac:chgData name="MARIA INMACULADA SANTAMARIA VALENZUELA" userId="ce49ef87-c7e3-4d0f-9bdf-fe69029b02d5" providerId="ADAL" clId="{354A172A-7AC7-463B-A9AF-624B1842923E}" dt="2025-05-20T09:50:47.415" v="6171" actId="1076"/>
          <ac:grpSpMkLst>
            <pc:docMk/>
            <pc:sldMk cId="757337691" sldId="404"/>
            <ac:grpSpMk id="45" creationId="{A1D8F3F6-0454-117A-61EF-357BEEDB3617}"/>
          </ac:grpSpMkLst>
        </pc:grpChg>
        <pc:grpChg chg="add mod">
          <ac:chgData name="MARIA INMACULADA SANTAMARIA VALENZUELA" userId="ce49ef87-c7e3-4d0f-9bdf-fe69029b02d5" providerId="ADAL" clId="{354A172A-7AC7-463B-A9AF-624B1842923E}" dt="2025-05-20T09:50:53.429" v="6172" actId="1076"/>
          <ac:grpSpMkLst>
            <pc:docMk/>
            <pc:sldMk cId="757337691" sldId="404"/>
            <ac:grpSpMk id="46" creationId="{41BB8C29-3971-7C69-D559-534100ABD93A}"/>
          </ac:grpSpMkLst>
        </pc:grpChg>
        <pc:graphicFrameChg chg="add mod">
          <ac:chgData name="MARIA INMACULADA SANTAMARIA VALENZUELA" userId="ce49ef87-c7e3-4d0f-9bdf-fe69029b02d5" providerId="ADAL" clId="{354A172A-7AC7-463B-A9AF-624B1842923E}" dt="2025-05-19T17:14:58.073" v="4381"/>
          <ac:graphicFrameMkLst>
            <pc:docMk/>
            <pc:sldMk cId="757337691" sldId="404"/>
            <ac:graphicFrameMk id="47" creationId="{948F12E3-3A6C-BE13-66FC-93132E602862}"/>
          </ac:graphicFrameMkLst>
        </pc:graphicFrameChg>
        <pc:picChg chg="mod">
          <ac:chgData name="MARIA INMACULADA SANTAMARIA VALENZUELA" userId="ce49ef87-c7e3-4d0f-9bdf-fe69029b02d5" providerId="ADAL" clId="{354A172A-7AC7-463B-A9AF-624B1842923E}" dt="2025-05-19T16:20:09.646" v="3480" actId="164"/>
          <ac:picMkLst>
            <pc:docMk/>
            <pc:sldMk cId="757337691" sldId="404"/>
            <ac:picMk id="8" creationId="{E2BD04C1-BDCB-8E82-DFB4-41FD35AC5CA3}"/>
          </ac:picMkLst>
        </pc:picChg>
        <pc:picChg chg="mod">
          <ac:chgData name="MARIA INMACULADA SANTAMARIA VALENZUELA" userId="ce49ef87-c7e3-4d0f-9bdf-fe69029b02d5" providerId="ADAL" clId="{354A172A-7AC7-463B-A9AF-624B1842923E}" dt="2025-05-19T16:20:22.212" v="3482" actId="164"/>
          <ac:picMkLst>
            <pc:docMk/>
            <pc:sldMk cId="757337691" sldId="404"/>
            <ac:picMk id="34" creationId="{00E6E954-EB39-44B7-9868-67FA5F3AA8BC}"/>
          </ac:picMkLst>
        </pc:picChg>
        <pc:picChg chg="mod">
          <ac:chgData name="MARIA INMACULADA SANTAMARIA VALENZUELA" userId="ce49ef87-c7e3-4d0f-9bdf-fe69029b02d5" providerId="ADAL" clId="{354A172A-7AC7-463B-A9AF-624B1842923E}" dt="2025-05-19T16:20:56.300" v="3487" actId="164"/>
          <ac:picMkLst>
            <pc:docMk/>
            <pc:sldMk cId="757337691" sldId="404"/>
            <ac:picMk id="35" creationId="{7AD91691-0D26-5DF5-7491-54266A7BFABE}"/>
          </ac:picMkLst>
        </pc:picChg>
      </pc:sldChg>
      <pc:sldChg chg="add del">
        <pc:chgData name="MARIA INMACULADA SANTAMARIA VALENZUELA" userId="ce49ef87-c7e3-4d0f-9bdf-fe69029b02d5" providerId="ADAL" clId="{354A172A-7AC7-463B-A9AF-624B1842923E}" dt="2025-05-19T16:17:55.861" v="3469" actId="47"/>
        <pc:sldMkLst>
          <pc:docMk/>
          <pc:sldMk cId="2659053561" sldId="404"/>
        </pc:sldMkLst>
      </pc:sldChg>
      <pc:sldChg chg="addSp delSp modSp add mod modAnim">
        <pc:chgData name="MARIA INMACULADA SANTAMARIA VALENZUELA" userId="ce49ef87-c7e3-4d0f-9bdf-fe69029b02d5" providerId="ADAL" clId="{354A172A-7AC7-463B-A9AF-624B1842923E}" dt="2025-05-27T20:22:14.729" v="18546"/>
        <pc:sldMkLst>
          <pc:docMk/>
          <pc:sldMk cId="1384027874" sldId="405"/>
        </pc:sldMkLst>
        <pc:spChg chg="mod">
          <ac:chgData name="MARIA INMACULADA SANTAMARIA VALENZUELA" userId="ce49ef87-c7e3-4d0f-9bdf-fe69029b02d5" providerId="ADAL" clId="{354A172A-7AC7-463B-A9AF-624B1842923E}" dt="2025-05-22T07:30:10.877" v="11237" actId="113"/>
          <ac:spMkLst>
            <pc:docMk/>
            <pc:sldMk cId="1384027874" sldId="405"/>
            <ac:spMk id="4" creationId="{9F8B552E-4AE0-73F4-7EF4-56B81305B023}"/>
          </ac:spMkLst>
        </pc:spChg>
        <pc:spChg chg="add mod ord">
          <ac:chgData name="MARIA INMACULADA SANTAMARIA VALENZUELA" userId="ce49ef87-c7e3-4d0f-9bdf-fe69029b02d5" providerId="ADAL" clId="{354A172A-7AC7-463B-A9AF-624B1842923E}" dt="2025-05-26T17:34:28.995" v="16485" actId="1036"/>
          <ac:spMkLst>
            <pc:docMk/>
            <pc:sldMk cId="1384027874" sldId="405"/>
            <ac:spMk id="9" creationId="{A61BF119-2D95-4374-6BB3-74E46BF46EB3}"/>
          </ac:spMkLst>
        </pc:spChg>
        <pc:spChg chg="add mod ord">
          <ac:chgData name="MARIA INMACULADA SANTAMARIA VALENZUELA" userId="ce49ef87-c7e3-4d0f-9bdf-fe69029b02d5" providerId="ADAL" clId="{354A172A-7AC7-463B-A9AF-624B1842923E}" dt="2025-05-26T17:34:28.995" v="16485" actId="1036"/>
          <ac:spMkLst>
            <pc:docMk/>
            <pc:sldMk cId="1384027874" sldId="405"/>
            <ac:spMk id="10" creationId="{C973CCEE-3063-E4CC-99E3-77586F1A230C}"/>
          </ac:spMkLst>
        </pc:spChg>
        <pc:spChg chg="add mod ord">
          <ac:chgData name="MARIA INMACULADA SANTAMARIA VALENZUELA" userId="ce49ef87-c7e3-4d0f-9bdf-fe69029b02d5" providerId="ADAL" clId="{354A172A-7AC7-463B-A9AF-624B1842923E}" dt="2025-05-26T17:34:28.995" v="16485" actId="1036"/>
          <ac:spMkLst>
            <pc:docMk/>
            <pc:sldMk cId="1384027874" sldId="405"/>
            <ac:spMk id="11" creationId="{B98DADEA-2D1E-FD63-242C-C8FD54FF0160}"/>
          </ac:spMkLst>
        </pc:spChg>
        <pc:spChg chg="add mod ord">
          <ac:chgData name="MARIA INMACULADA SANTAMARIA VALENZUELA" userId="ce49ef87-c7e3-4d0f-9bdf-fe69029b02d5" providerId="ADAL" clId="{354A172A-7AC7-463B-A9AF-624B1842923E}" dt="2025-05-26T17:34:28.995" v="16485" actId="1036"/>
          <ac:spMkLst>
            <pc:docMk/>
            <pc:sldMk cId="1384027874" sldId="405"/>
            <ac:spMk id="15" creationId="{85A7461B-2D01-E42F-BF17-5BEAB3195DCF}"/>
          </ac:spMkLst>
        </pc:spChg>
        <pc:spChg chg="add mod ord">
          <ac:chgData name="MARIA INMACULADA SANTAMARIA VALENZUELA" userId="ce49ef87-c7e3-4d0f-9bdf-fe69029b02d5" providerId="ADAL" clId="{354A172A-7AC7-463B-A9AF-624B1842923E}" dt="2025-05-26T17:34:28.995" v="16485" actId="1036"/>
          <ac:spMkLst>
            <pc:docMk/>
            <pc:sldMk cId="1384027874" sldId="405"/>
            <ac:spMk id="16" creationId="{8EB3E4EF-B9F0-C8B3-E2C8-C384CDA95BED}"/>
          </ac:spMkLst>
        </pc:spChg>
        <pc:spChg chg="add mod ord">
          <ac:chgData name="MARIA INMACULADA SANTAMARIA VALENZUELA" userId="ce49ef87-c7e3-4d0f-9bdf-fe69029b02d5" providerId="ADAL" clId="{354A172A-7AC7-463B-A9AF-624B1842923E}" dt="2025-05-19T16:31:30.754" v="3779" actId="1076"/>
          <ac:spMkLst>
            <pc:docMk/>
            <pc:sldMk cId="1384027874" sldId="405"/>
            <ac:spMk id="17" creationId="{A9BFA0D8-2DE9-B3AE-E01D-A52FCC778007}"/>
          </ac:spMkLst>
        </pc:spChg>
        <pc:spChg chg="mod ord">
          <ac:chgData name="MARIA INMACULADA SANTAMARIA VALENZUELA" userId="ce49ef87-c7e3-4d0f-9bdf-fe69029b02d5" providerId="ADAL" clId="{354A172A-7AC7-463B-A9AF-624B1842923E}" dt="2025-05-19T16:31:56.894" v="3781" actId="167"/>
          <ac:spMkLst>
            <pc:docMk/>
            <pc:sldMk cId="1384027874" sldId="405"/>
            <ac:spMk id="18" creationId="{398D7AB9-AF34-3AAA-7A42-B69319992583}"/>
          </ac:spMkLst>
        </pc:spChg>
        <pc:spChg chg="add mod ord">
          <ac:chgData name="MARIA INMACULADA SANTAMARIA VALENZUELA" userId="ce49ef87-c7e3-4d0f-9bdf-fe69029b02d5" providerId="ADAL" clId="{354A172A-7AC7-463B-A9AF-624B1842923E}" dt="2025-05-19T16:32:18.614" v="3784" actId="255"/>
          <ac:spMkLst>
            <pc:docMk/>
            <pc:sldMk cId="1384027874" sldId="405"/>
            <ac:spMk id="20" creationId="{F0136F34-1BF9-DB98-D9AB-33E261F9C751}"/>
          </ac:spMkLst>
        </pc:spChg>
        <pc:spChg chg="add mod ord">
          <ac:chgData name="MARIA INMACULADA SANTAMARIA VALENZUELA" userId="ce49ef87-c7e3-4d0f-9bdf-fe69029b02d5" providerId="ADAL" clId="{354A172A-7AC7-463B-A9AF-624B1842923E}" dt="2025-05-26T17:34:28.995" v="16485" actId="1036"/>
          <ac:spMkLst>
            <pc:docMk/>
            <pc:sldMk cId="1384027874" sldId="405"/>
            <ac:spMk id="21" creationId="{077F2777-43FD-4B41-5441-6A7B6267881D}"/>
          </ac:spMkLst>
        </pc:spChg>
        <pc:spChg chg="add mod">
          <ac:chgData name="MARIA INMACULADA SANTAMARIA VALENZUELA" userId="ce49ef87-c7e3-4d0f-9bdf-fe69029b02d5" providerId="ADAL" clId="{354A172A-7AC7-463B-A9AF-624B1842923E}" dt="2025-05-26T17:34:28.995" v="16485" actId="1036"/>
          <ac:spMkLst>
            <pc:docMk/>
            <pc:sldMk cId="1384027874" sldId="405"/>
            <ac:spMk id="22" creationId="{24B75377-F321-C1C9-37A1-278A5C9D2B05}"/>
          </ac:spMkLst>
        </pc:spChg>
        <pc:spChg chg="add mod">
          <ac:chgData name="MARIA INMACULADA SANTAMARIA VALENZUELA" userId="ce49ef87-c7e3-4d0f-9bdf-fe69029b02d5" providerId="ADAL" clId="{354A172A-7AC7-463B-A9AF-624B1842923E}" dt="2025-05-26T17:34:28.995" v="16485" actId="1036"/>
          <ac:spMkLst>
            <pc:docMk/>
            <pc:sldMk cId="1384027874" sldId="405"/>
            <ac:spMk id="23" creationId="{5B7621F5-6CFE-029E-3C0D-B041915477C2}"/>
          </ac:spMkLst>
        </pc:spChg>
        <pc:spChg chg="add mod">
          <ac:chgData name="MARIA INMACULADA SANTAMARIA VALENZUELA" userId="ce49ef87-c7e3-4d0f-9bdf-fe69029b02d5" providerId="ADAL" clId="{354A172A-7AC7-463B-A9AF-624B1842923E}" dt="2025-05-26T17:34:28.995" v="16485" actId="1036"/>
          <ac:spMkLst>
            <pc:docMk/>
            <pc:sldMk cId="1384027874" sldId="405"/>
            <ac:spMk id="25" creationId="{6B728551-7FEB-ECF5-3019-F4ACDB163A07}"/>
          </ac:spMkLst>
        </pc:spChg>
        <pc:spChg chg="add mod">
          <ac:chgData name="MARIA INMACULADA SANTAMARIA VALENZUELA" userId="ce49ef87-c7e3-4d0f-9bdf-fe69029b02d5" providerId="ADAL" clId="{354A172A-7AC7-463B-A9AF-624B1842923E}" dt="2025-05-26T17:34:28.995" v="16485" actId="1036"/>
          <ac:spMkLst>
            <pc:docMk/>
            <pc:sldMk cId="1384027874" sldId="405"/>
            <ac:spMk id="47" creationId="{B690BBED-5271-CB36-DC40-B11FEA590932}"/>
          </ac:spMkLst>
        </pc:spChg>
        <pc:graphicFrameChg chg="add mod">
          <ac:chgData name="MARIA INMACULADA SANTAMARIA VALENZUELA" userId="ce49ef87-c7e3-4d0f-9bdf-fe69029b02d5" providerId="ADAL" clId="{354A172A-7AC7-463B-A9AF-624B1842923E}" dt="2025-05-19T17:15:08.070" v="4383"/>
          <ac:graphicFrameMkLst>
            <pc:docMk/>
            <pc:sldMk cId="1384027874" sldId="405"/>
            <ac:graphicFrameMk id="52" creationId="{E89A9D9F-7AD4-6C44-C65A-6467A0775B44}"/>
          </ac:graphicFrameMkLst>
        </pc:graphicFrameChg>
      </pc:sldChg>
      <pc:sldChg chg="addSp delSp modSp add mod delAnim modAnim">
        <pc:chgData name="MARIA INMACULADA SANTAMARIA VALENZUELA" userId="ce49ef87-c7e3-4d0f-9bdf-fe69029b02d5" providerId="ADAL" clId="{354A172A-7AC7-463B-A9AF-624B1842923E}" dt="2025-05-26T17:51:20.283" v="16541"/>
        <pc:sldMkLst>
          <pc:docMk/>
          <pc:sldMk cId="1326322029" sldId="406"/>
        </pc:sldMkLst>
        <pc:spChg chg="mod">
          <ac:chgData name="MARIA INMACULADA SANTAMARIA VALENZUELA" userId="ce49ef87-c7e3-4d0f-9bdf-fe69029b02d5" providerId="ADAL" clId="{354A172A-7AC7-463B-A9AF-624B1842923E}" dt="2025-05-19T16:57:56.916" v="4286" actId="165"/>
          <ac:spMkLst>
            <pc:docMk/>
            <pc:sldMk cId="1326322029" sldId="406"/>
            <ac:spMk id="3" creationId="{A9F7C84F-0AE2-4DFF-F7FF-175A56D08551}"/>
          </ac:spMkLst>
        </pc:spChg>
        <pc:spChg chg="mod">
          <ac:chgData name="MARIA INMACULADA SANTAMARIA VALENZUELA" userId="ce49ef87-c7e3-4d0f-9bdf-fe69029b02d5" providerId="ADAL" clId="{354A172A-7AC7-463B-A9AF-624B1842923E}" dt="2025-05-19T16:56:59.559" v="4280" actId="113"/>
          <ac:spMkLst>
            <pc:docMk/>
            <pc:sldMk cId="1326322029" sldId="406"/>
            <ac:spMk id="4" creationId="{84854886-B74B-9BB1-8632-B38E19A99EB8}"/>
          </ac:spMkLst>
        </pc:spChg>
        <pc:spChg chg="mod">
          <ac:chgData name="MARIA INMACULADA SANTAMARIA VALENZUELA" userId="ce49ef87-c7e3-4d0f-9bdf-fe69029b02d5" providerId="ADAL" clId="{354A172A-7AC7-463B-A9AF-624B1842923E}" dt="2025-05-19T16:57:56.916" v="4286" actId="165"/>
          <ac:spMkLst>
            <pc:docMk/>
            <pc:sldMk cId="1326322029" sldId="406"/>
            <ac:spMk id="5" creationId="{958C626E-3955-BA9F-EFFF-18AE1740B409}"/>
          </ac:spMkLst>
        </pc:spChg>
        <pc:spChg chg="mod">
          <ac:chgData name="MARIA INMACULADA SANTAMARIA VALENZUELA" userId="ce49ef87-c7e3-4d0f-9bdf-fe69029b02d5" providerId="ADAL" clId="{354A172A-7AC7-463B-A9AF-624B1842923E}" dt="2025-05-19T16:57:56.916" v="4286" actId="165"/>
          <ac:spMkLst>
            <pc:docMk/>
            <pc:sldMk cId="1326322029" sldId="406"/>
            <ac:spMk id="12" creationId="{D9FA6E8F-ABEB-113D-C844-30AE157DE850}"/>
          </ac:spMkLst>
        </pc:spChg>
        <pc:spChg chg="mod">
          <ac:chgData name="MARIA INMACULADA SANTAMARIA VALENZUELA" userId="ce49ef87-c7e3-4d0f-9bdf-fe69029b02d5" providerId="ADAL" clId="{354A172A-7AC7-463B-A9AF-624B1842923E}" dt="2025-05-19T16:57:56.916" v="4286" actId="165"/>
          <ac:spMkLst>
            <pc:docMk/>
            <pc:sldMk cId="1326322029" sldId="406"/>
            <ac:spMk id="13" creationId="{A88A81F4-8AD3-F707-75D7-FDFA6E0611D1}"/>
          </ac:spMkLst>
        </pc:spChg>
        <pc:spChg chg="mod">
          <ac:chgData name="MARIA INMACULADA SANTAMARIA VALENZUELA" userId="ce49ef87-c7e3-4d0f-9bdf-fe69029b02d5" providerId="ADAL" clId="{354A172A-7AC7-463B-A9AF-624B1842923E}" dt="2025-05-19T16:57:56.916" v="4286" actId="165"/>
          <ac:spMkLst>
            <pc:docMk/>
            <pc:sldMk cId="1326322029" sldId="406"/>
            <ac:spMk id="14" creationId="{49B3947E-D3A3-97BB-140B-C2543853AD9B}"/>
          </ac:spMkLst>
        </pc:spChg>
        <pc:spChg chg="mod ord">
          <ac:chgData name="MARIA INMACULADA SANTAMARIA VALENZUELA" userId="ce49ef87-c7e3-4d0f-9bdf-fe69029b02d5" providerId="ADAL" clId="{354A172A-7AC7-463B-A9AF-624B1842923E}" dt="2025-05-26T16:52:27.371" v="16105" actId="167"/>
          <ac:spMkLst>
            <pc:docMk/>
            <pc:sldMk cId="1326322029" sldId="406"/>
            <ac:spMk id="18" creationId="{438F85F7-9843-AA1E-2BF3-B7399C4B256C}"/>
          </ac:spMkLst>
        </pc:spChg>
        <pc:spChg chg="mod topLvl">
          <ac:chgData name="MARIA INMACULADA SANTAMARIA VALENZUELA" userId="ce49ef87-c7e3-4d0f-9bdf-fe69029b02d5" providerId="ADAL" clId="{354A172A-7AC7-463B-A9AF-624B1842923E}" dt="2025-05-22T16:55:39.177" v="12983" actId="165"/>
          <ac:spMkLst>
            <pc:docMk/>
            <pc:sldMk cId="1326322029" sldId="406"/>
            <ac:spMk id="26" creationId="{DF2F8F09-90E7-F38E-CEF0-4A5EC3681B9B}"/>
          </ac:spMkLst>
        </pc:spChg>
        <pc:spChg chg="mod topLvl">
          <ac:chgData name="MARIA INMACULADA SANTAMARIA VALENZUELA" userId="ce49ef87-c7e3-4d0f-9bdf-fe69029b02d5" providerId="ADAL" clId="{354A172A-7AC7-463B-A9AF-624B1842923E}" dt="2025-05-22T16:55:39.177" v="12983" actId="165"/>
          <ac:spMkLst>
            <pc:docMk/>
            <pc:sldMk cId="1326322029" sldId="406"/>
            <ac:spMk id="27" creationId="{FB36431D-5936-67BC-2019-C0D67587D2DE}"/>
          </ac:spMkLst>
        </pc:spChg>
        <pc:spChg chg="mod topLvl">
          <ac:chgData name="MARIA INMACULADA SANTAMARIA VALENZUELA" userId="ce49ef87-c7e3-4d0f-9bdf-fe69029b02d5" providerId="ADAL" clId="{354A172A-7AC7-463B-A9AF-624B1842923E}" dt="2025-05-22T16:55:39.177" v="12983" actId="165"/>
          <ac:spMkLst>
            <pc:docMk/>
            <pc:sldMk cId="1326322029" sldId="406"/>
            <ac:spMk id="29" creationId="{4CA70B69-C67D-A396-D3BB-97EE6DC25A5E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2T16:54:48.644" v="12980" actId="165"/>
          <ac:spMkLst>
            <pc:docMk/>
            <pc:sldMk cId="1326322029" sldId="406"/>
            <ac:spMk id="32" creationId="{B158BAAB-5CC2-4F6B-7AA3-FA441473DF8D}"/>
          </ac:spMkLst>
        </pc:spChg>
        <pc:spChg chg="mod">
          <ac:chgData name="MARIA INMACULADA SANTAMARIA VALENZUELA" userId="ce49ef87-c7e3-4d0f-9bdf-fe69029b02d5" providerId="ADAL" clId="{354A172A-7AC7-463B-A9AF-624B1842923E}" dt="2025-05-19T16:46:56.019" v="3989" actId="165"/>
          <ac:spMkLst>
            <pc:docMk/>
            <pc:sldMk cId="1326322029" sldId="406"/>
            <ac:spMk id="40" creationId="{CB28ABDF-8C04-F975-4D37-44037C27ECD5}"/>
          </ac:spMkLst>
        </pc:spChg>
        <pc:spChg chg="mod">
          <ac:chgData name="MARIA INMACULADA SANTAMARIA VALENZUELA" userId="ce49ef87-c7e3-4d0f-9bdf-fe69029b02d5" providerId="ADAL" clId="{354A172A-7AC7-463B-A9AF-624B1842923E}" dt="2025-05-19T16:46:56.019" v="3989" actId="165"/>
          <ac:spMkLst>
            <pc:docMk/>
            <pc:sldMk cId="1326322029" sldId="406"/>
            <ac:spMk id="41" creationId="{CD798F1F-A66A-335F-23E1-48019A6BF376}"/>
          </ac:spMkLst>
        </pc:spChg>
        <pc:spChg chg="add mod">
          <ac:chgData name="MARIA INMACULADA SANTAMARIA VALENZUELA" userId="ce49ef87-c7e3-4d0f-9bdf-fe69029b02d5" providerId="ADAL" clId="{354A172A-7AC7-463B-A9AF-624B1842923E}" dt="2025-05-19T16:55:18.397" v="4247" actId="255"/>
          <ac:spMkLst>
            <pc:docMk/>
            <pc:sldMk cId="1326322029" sldId="406"/>
            <ac:spMk id="42" creationId="{CEE6817E-E729-FBF2-DD83-739F9DE2282C}"/>
          </ac:spMkLst>
        </pc:spChg>
        <pc:spChg chg="mod">
          <ac:chgData name="MARIA INMACULADA SANTAMARIA VALENZUELA" userId="ce49ef87-c7e3-4d0f-9bdf-fe69029b02d5" providerId="ADAL" clId="{354A172A-7AC7-463B-A9AF-624B1842923E}" dt="2025-05-19T16:48:41.200" v="4057"/>
          <ac:spMkLst>
            <pc:docMk/>
            <pc:sldMk cId="1326322029" sldId="406"/>
            <ac:spMk id="45" creationId="{90D640C0-2A91-892E-0768-7BEA3175F0EB}"/>
          </ac:spMkLst>
        </pc:spChg>
        <pc:spChg chg="mod">
          <ac:chgData name="MARIA INMACULADA SANTAMARIA VALENZUELA" userId="ce49ef87-c7e3-4d0f-9bdf-fe69029b02d5" providerId="ADAL" clId="{354A172A-7AC7-463B-A9AF-624B1842923E}" dt="2025-05-19T16:48:41.200" v="4057"/>
          <ac:spMkLst>
            <pc:docMk/>
            <pc:sldMk cId="1326322029" sldId="406"/>
            <ac:spMk id="46" creationId="{0B5EAB9E-171E-C8F2-45CB-52C6F13CCBA3}"/>
          </ac:spMkLst>
        </pc:spChg>
        <pc:spChg chg="add mod">
          <ac:chgData name="MARIA INMACULADA SANTAMARIA VALENZUELA" userId="ce49ef87-c7e3-4d0f-9bdf-fe69029b02d5" providerId="ADAL" clId="{354A172A-7AC7-463B-A9AF-624B1842923E}" dt="2025-05-19T16:55:32.448" v="4249" actId="255"/>
          <ac:spMkLst>
            <pc:docMk/>
            <pc:sldMk cId="1326322029" sldId="406"/>
            <ac:spMk id="48" creationId="{4C964435-D36E-1727-DCED-5F05A0A1812A}"/>
          </ac:spMkLst>
        </pc:spChg>
        <pc:spChg chg="add mod ord">
          <ac:chgData name="MARIA INMACULADA SANTAMARIA VALENZUELA" userId="ce49ef87-c7e3-4d0f-9bdf-fe69029b02d5" providerId="ADAL" clId="{354A172A-7AC7-463B-A9AF-624B1842923E}" dt="2025-05-19T16:54:28.389" v="4243" actId="164"/>
          <ac:spMkLst>
            <pc:docMk/>
            <pc:sldMk cId="1326322029" sldId="406"/>
            <ac:spMk id="50" creationId="{3C77C746-B97B-FFB5-38D4-3522A5C02ED9}"/>
          </ac:spMkLst>
        </pc:spChg>
        <pc:spChg chg="add mod ord topLvl">
          <ac:chgData name="MARIA INMACULADA SANTAMARIA VALENZUELA" userId="ce49ef87-c7e3-4d0f-9bdf-fe69029b02d5" providerId="ADAL" clId="{354A172A-7AC7-463B-A9AF-624B1842923E}" dt="2025-05-22T16:55:39.177" v="12983" actId="165"/>
          <ac:spMkLst>
            <pc:docMk/>
            <pc:sldMk cId="1326322029" sldId="406"/>
            <ac:spMk id="51" creationId="{76AA0710-92BE-C858-AF3E-3465AEDEA408}"/>
          </ac:spMkLst>
        </pc:spChg>
        <pc:spChg chg="add mod ord topLvl">
          <ac:chgData name="MARIA INMACULADA SANTAMARIA VALENZUELA" userId="ce49ef87-c7e3-4d0f-9bdf-fe69029b02d5" providerId="ADAL" clId="{354A172A-7AC7-463B-A9AF-624B1842923E}" dt="2025-05-26T16:52:24.586" v="16104" actId="167"/>
          <ac:spMkLst>
            <pc:docMk/>
            <pc:sldMk cId="1326322029" sldId="406"/>
            <ac:spMk id="52" creationId="{B7A531F1-3F28-45D6-83CC-EB0DC78B721F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2T16:56:27.847" v="12989" actId="164"/>
          <ac:spMkLst>
            <pc:docMk/>
            <pc:sldMk cId="1326322029" sldId="406"/>
            <ac:spMk id="54" creationId="{A99A4F9A-F66D-DBCD-DE25-ED1C9459FCB6}"/>
          </ac:spMkLst>
        </pc:spChg>
        <pc:grpChg chg="add mod topLvl">
          <ac:chgData name="MARIA INMACULADA SANTAMARIA VALENZUELA" userId="ce49ef87-c7e3-4d0f-9bdf-fe69029b02d5" providerId="ADAL" clId="{354A172A-7AC7-463B-A9AF-624B1842923E}" dt="2025-05-22T16:56:27.847" v="12989" actId="164"/>
          <ac:grpSpMkLst>
            <pc:docMk/>
            <pc:sldMk cId="1326322029" sldId="406"/>
            <ac:grpSpMk id="2" creationId="{973DD7D4-4766-42A6-BA2C-08874980B8FC}"/>
          </ac:grpSpMkLst>
        </pc:grpChg>
        <pc:grpChg chg="add mod">
          <ac:chgData name="MARIA INMACULADA SANTAMARIA VALENZUELA" userId="ce49ef87-c7e3-4d0f-9bdf-fe69029b02d5" providerId="ADAL" clId="{354A172A-7AC7-463B-A9AF-624B1842923E}" dt="2025-05-22T16:56:27.847" v="12989" actId="164"/>
          <ac:grpSpMkLst>
            <pc:docMk/>
            <pc:sldMk cId="1326322029" sldId="406"/>
            <ac:grpSpMk id="7" creationId="{21C10E64-CE51-7E71-5380-04551905047C}"/>
          </ac:grpSpMkLst>
        </pc:grpChg>
        <pc:grpChg chg="mod">
          <ac:chgData name="MARIA INMACULADA SANTAMARIA VALENZUELA" userId="ce49ef87-c7e3-4d0f-9bdf-fe69029b02d5" providerId="ADAL" clId="{354A172A-7AC7-463B-A9AF-624B1842923E}" dt="2025-05-19T16:57:56.916" v="4286" actId="165"/>
          <ac:grpSpMkLst>
            <pc:docMk/>
            <pc:sldMk cId="1326322029" sldId="406"/>
            <ac:grpSpMk id="8" creationId="{3B4A39AD-EFFD-3B47-DB1F-D6223833A948}"/>
          </ac:grpSpMkLst>
        </pc:grpChg>
        <pc:grpChg chg="add mod topLvl">
          <ac:chgData name="MARIA INMACULADA SANTAMARIA VALENZUELA" userId="ce49ef87-c7e3-4d0f-9bdf-fe69029b02d5" providerId="ADAL" clId="{354A172A-7AC7-463B-A9AF-624B1842923E}" dt="2025-05-22T16:55:39.177" v="12983" actId="165"/>
          <ac:grpSpMkLst>
            <pc:docMk/>
            <pc:sldMk cId="1326322029" sldId="406"/>
            <ac:grpSpMk id="33" creationId="{D679A18D-817C-F3AC-E3A3-13EF73A9D333}"/>
          </ac:grpSpMkLst>
        </pc:grpChg>
        <pc:grpChg chg="mod topLvl">
          <ac:chgData name="MARIA INMACULADA SANTAMARIA VALENZUELA" userId="ce49ef87-c7e3-4d0f-9bdf-fe69029b02d5" providerId="ADAL" clId="{354A172A-7AC7-463B-A9AF-624B1842923E}" dt="2025-05-19T16:54:28.389" v="4243" actId="164"/>
          <ac:grpSpMkLst>
            <pc:docMk/>
            <pc:sldMk cId="1326322029" sldId="406"/>
            <ac:grpSpMk id="38" creationId="{69C0440E-CF96-3EF3-A671-4B959A532EEE}"/>
          </ac:grpSpMkLst>
        </pc:grpChg>
        <pc:grpChg chg="add mod">
          <ac:chgData name="MARIA INMACULADA SANTAMARIA VALENZUELA" userId="ce49ef87-c7e3-4d0f-9bdf-fe69029b02d5" providerId="ADAL" clId="{354A172A-7AC7-463B-A9AF-624B1842923E}" dt="2025-05-19T16:54:28.389" v="4243" actId="164"/>
          <ac:grpSpMkLst>
            <pc:docMk/>
            <pc:sldMk cId="1326322029" sldId="406"/>
            <ac:grpSpMk id="43" creationId="{536C69D5-2A3E-7E98-4993-3112358D62AA}"/>
          </ac:grpSpMkLst>
        </pc:grpChg>
        <pc:grpChg chg="add mod">
          <ac:chgData name="MARIA INMACULADA SANTAMARIA VALENZUELA" userId="ce49ef87-c7e3-4d0f-9bdf-fe69029b02d5" providerId="ADAL" clId="{354A172A-7AC7-463B-A9AF-624B1842923E}" dt="2025-05-19T16:54:28.389" v="4243" actId="164"/>
          <ac:grpSpMkLst>
            <pc:docMk/>
            <pc:sldMk cId="1326322029" sldId="406"/>
            <ac:grpSpMk id="58" creationId="{6ED9CFF4-0861-2E03-686A-90831112233A}"/>
          </ac:grpSpMkLst>
        </pc:grpChg>
        <pc:graphicFrameChg chg="add mod">
          <ac:chgData name="MARIA INMACULADA SANTAMARIA VALENZUELA" userId="ce49ef87-c7e3-4d0f-9bdf-fe69029b02d5" providerId="ADAL" clId="{354A172A-7AC7-463B-A9AF-624B1842923E}" dt="2025-05-19T17:15:14.450" v="4385"/>
          <ac:graphicFrameMkLst>
            <pc:docMk/>
            <pc:sldMk cId="1326322029" sldId="406"/>
            <ac:graphicFrameMk id="60" creationId="{917E2287-9DC7-4C56-45FF-BD3310F63744}"/>
          </ac:graphicFrameMkLst>
        </pc:graphicFrameChg>
      </pc:sldChg>
      <pc:sldChg chg="add del setBg">
        <pc:chgData name="MARIA INMACULADA SANTAMARIA VALENZUELA" userId="ce49ef87-c7e3-4d0f-9bdf-fe69029b02d5" providerId="ADAL" clId="{354A172A-7AC7-463B-A9AF-624B1842923E}" dt="2025-05-19T16:32:05.363" v="3783"/>
        <pc:sldMkLst>
          <pc:docMk/>
          <pc:sldMk cId="1507659103" sldId="406"/>
        </pc:sldMkLst>
      </pc:sldChg>
      <pc:sldChg chg="addSp delSp modSp add mod setBg modAnim">
        <pc:chgData name="MARIA INMACULADA SANTAMARIA VALENZUELA" userId="ce49ef87-c7e3-4d0f-9bdf-fe69029b02d5" providerId="ADAL" clId="{354A172A-7AC7-463B-A9AF-624B1842923E}" dt="2025-05-26T21:17:48.631" v="16888"/>
        <pc:sldMkLst>
          <pc:docMk/>
          <pc:sldMk cId="1642420786" sldId="407"/>
        </pc:sldMkLst>
        <pc:spChg chg="mod ord">
          <ac:chgData name="MARIA INMACULADA SANTAMARIA VALENZUELA" userId="ce49ef87-c7e3-4d0f-9bdf-fe69029b02d5" providerId="ADAL" clId="{354A172A-7AC7-463B-A9AF-624B1842923E}" dt="2025-05-19T16:56:51.038" v="4279" actId="113"/>
          <ac:spMkLst>
            <pc:docMk/>
            <pc:sldMk cId="1642420786" sldId="407"/>
            <ac:spMk id="4" creationId="{091BBEA3-6F25-2951-6925-3328F73E9178}"/>
          </ac:spMkLst>
        </pc:spChg>
        <pc:spChg chg="add mod">
          <ac:chgData name="MARIA INMACULADA SANTAMARIA VALENZUELA" userId="ce49ef87-c7e3-4d0f-9bdf-fe69029b02d5" providerId="ADAL" clId="{354A172A-7AC7-463B-A9AF-624B1842923E}" dt="2025-05-19T16:57:15.447" v="4281"/>
          <ac:spMkLst>
            <pc:docMk/>
            <pc:sldMk cId="1642420786" sldId="407"/>
            <ac:spMk id="9" creationId="{CB9B9ABC-0257-2FEF-733E-7BE060C35137}"/>
          </ac:spMkLst>
        </pc:spChg>
        <pc:spChg chg="add mod topLvl">
          <ac:chgData name="MARIA INMACULADA SANTAMARIA VALENZUELA" userId="ce49ef87-c7e3-4d0f-9bdf-fe69029b02d5" providerId="ADAL" clId="{354A172A-7AC7-463B-A9AF-624B1842923E}" dt="2025-05-19T17:45:42.589" v="5021" actId="165"/>
          <ac:spMkLst>
            <pc:docMk/>
            <pc:sldMk cId="1642420786" sldId="407"/>
            <ac:spMk id="10" creationId="{96CCF29D-4046-C514-F6BF-9E80C957738E}"/>
          </ac:spMkLst>
        </pc:spChg>
        <pc:spChg chg="add mod topLvl">
          <ac:chgData name="MARIA INMACULADA SANTAMARIA VALENZUELA" userId="ce49ef87-c7e3-4d0f-9bdf-fe69029b02d5" providerId="ADAL" clId="{354A172A-7AC7-463B-A9AF-624B1842923E}" dt="2025-05-19T17:45:42.589" v="5021" actId="165"/>
          <ac:spMkLst>
            <pc:docMk/>
            <pc:sldMk cId="1642420786" sldId="407"/>
            <ac:spMk id="11" creationId="{CFFF71F7-BDA9-6EAF-B6AA-1E6562AE5D29}"/>
          </ac:spMkLst>
        </pc:spChg>
        <pc:spChg chg="mod">
          <ac:chgData name="MARIA INMACULADA SANTAMARIA VALENZUELA" userId="ce49ef87-c7e3-4d0f-9bdf-fe69029b02d5" providerId="ADAL" clId="{354A172A-7AC7-463B-A9AF-624B1842923E}" dt="2025-05-19T17:03:01.451" v="4362" actId="1076"/>
          <ac:spMkLst>
            <pc:docMk/>
            <pc:sldMk cId="1642420786" sldId="407"/>
            <ac:spMk id="18" creationId="{4CDD7155-91C8-513A-31C4-925F29C10C8E}"/>
          </ac:spMkLst>
        </pc:spChg>
        <pc:spChg chg="add mod topLvl">
          <ac:chgData name="MARIA INMACULADA SANTAMARIA VALENZUELA" userId="ce49ef87-c7e3-4d0f-9bdf-fe69029b02d5" providerId="ADAL" clId="{354A172A-7AC7-463B-A9AF-624B1842923E}" dt="2025-05-19T17:45:42.589" v="5021" actId="165"/>
          <ac:spMkLst>
            <pc:docMk/>
            <pc:sldMk cId="1642420786" sldId="407"/>
            <ac:spMk id="21" creationId="{6B2670DD-F721-A65D-1FBB-E8A1C708D2A8}"/>
          </ac:spMkLst>
        </pc:spChg>
        <pc:spChg chg="mod">
          <ac:chgData name="MARIA INMACULADA SANTAMARIA VALENZUELA" userId="ce49ef87-c7e3-4d0f-9bdf-fe69029b02d5" providerId="ADAL" clId="{354A172A-7AC7-463B-A9AF-624B1842923E}" dt="2025-05-19T17:02:55.999" v="4358" actId="164"/>
          <ac:spMkLst>
            <pc:docMk/>
            <pc:sldMk cId="1642420786" sldId="407"/>
            <ac:spMk id="22" creationId="{52D6C957-8D3B-3C24-1CD4-9E94D9AAB30D}"/>
          </ac:spMkLst>
        </pc:spChg>
        <pc:spChg chg="add mod topLvl">
          <ac:chgData name="MARIA INMACULADA SANTAMARIA VALENZUELA" userId="ce49ef87-c7e3-4d0f-9bdf-fe69029b02d5" providerId="ADAL" clId="{354A172A-7AC7-463B-A9AF-624B1842923E}" dt="2025-05-19T17:45:42.589" v="5021" actId="165"/>
          <ac:spMkLst>
            <pc:docMk/>
            <pc:sldMk cId="1642420786" sldId="407"/>
            <ac:spMk id="23" creationId="{5BFF0DCE-B95F-A189-819F-A960770757E4}"/>
          </ac:spMkLst>
        </pc:spChg>
        <pc:spChg chg="mod topLvl">
          <ac:chgData name="MARIA INMACULADA SANTAMARIA VALENZUELA" userId="ce49ef87-c7e3-4d0f-9bdf-fe69029b02d5" providerId="ADAL" clId="{354A172A-7AC7-463B-A9AF-624B1842923E}" dt="2025-05-19T17:45:42.589" v="5021" actId="165"/>
          <ac:spMkLst>
            <pc:docMk/>
            <pc:sldMk cId="1642420786" sldId="407"/>
            <ac:spMk id="24" creationId="{6B10C2B3-F6A0-9E7E-0374-DB7FD4F3E9ED}"/>
          </ac:spMkLst>
        </pc:spChg>
        <pc:spChg chg="mod">
          <ac:chgData name="MARIA INMACULADA SANTAMARIA VALENZUELA" userId="ce49ef87-c7e3-4d0f-9bdf-fe69029b02d5" providerId="ADAL" clId="{354A172A-7AC7-463B-A9AF-624B1842923E}" dt="2025-05-19T17:45:42.589" v="5021" actId="165"/>
          <ac:spMkLst>
            <pc:docMk/>
            <pc:sldMk cId="1642420786" sldId="407"/>
            <ac:spMk id="44" creationId="{6BFDE2E4-95D8-84DC-DFD9-E5F16188303F}"/>
          </ac:spMkLst>
        </pc:spChg>
        <pc:spChg chg="mod">
          <ac:chgData name="MARIA INMACULADA SANTAMARIA VALENZUELA" userId="ce49ef87-c7e3-4d0f-9bdf-fe69029b02d5" providerId="ADAL" clId="{354A172A-7AC7-463B-A9AF-624B1842923E}" dt="2025-05-19T17:45:42.589" v="5021" actId="165"/>
          <ac:spMkLst>
            <pc:docMk/>
            <pc:sldMk cId="1642420786" sldId="407"/>
            <ac:spMk id="47" creationId="{965D4825-585E-C273-B097-22762142B9C2}"/>
          </ac:spMkLst>
        </pc:spChg>
        <pc:spChg chg="mod">
          <ac:chgData name="MARIA INMACULADA SANTAMARIA VALENZUELA" userId="ce49ef87-c7e3-4d0f-9bdf-fe69029b02d5" providerId="ADAL" clId="{354A172A-7AC7-463B-A9AF-624B1842923E}" dt="2025-05-19T17:45:42.589" v="5021" actId="165"/>
          <ac:spMkLst>
            <pc:docMk/>
            <pc:sldMk cId="1642420786" sldId="407"/>
            <ac:spMk id="55" creationId="{EEAC7C18-A59A-D470-60A1-05A4CE3D905C}"/>
          </ac:spMkLst>
        </pc:spChg>
        <pc:spChg chg="add mod topLvl">
          <ac:chgData name="MARIA INMACULADA SANTAMARIA VALENZUELA" userId="ce49ef87-c7e3-4d0f-9bdf-fe69029b02d5" providerId="ADAL" clId="{354A172A-7AC7-463B-A9AF-624B1842923E}" dt="2025-05-19T17:45:42.589" v="5021" actId="165"/>
          <ac:spMkLst>
            <pc:docMk/>
            <pc:sldMk cId="1642420786" sldId="407"/>
            <ac:spMk id="61" creationId="{C3A1B852-EBFA-2DDE-BF5F-5EEF467421BB}"/>
          </ac:spMkLst>
        </pc:spChg>
        <pc:spChg chg="add mod topLvl">
          <ac:chgData name="MARIA INMACULADA SANTAMARIA VALENZUELA" userId="ce49ef87-c7e3-4d0f-9bdf-fe69029b02d5" providerId="ADAL" clId="{354A172A-7AC7-463B-A9AF-624B1842923E}" dt="2025-05-19T17:45:42.589" v="5021" actId="165"/>
          <ac:spMkLst>
            <pc:docMk/>
            <pc:sldMk cId="1642420786" sldId="407"/>
            <ac:spMk id="62" creationId="{A2709331-999B-224B-6904-A4D0F86E43A7}"/>
          </ac:spMkLst>
        </pc:spChg>
        <pc:grpChg chg="add mod">
          <ac:chgData name="MARIA INMACULADA SANTAMARIA VALENZUELA" userId="ce49ef87-c7e3-4d0f-9bdf-fe69029b02d5" providerId="ADAL" clId="{354A172A-7AC7-463B-A9AF-624B1842923E}" dt="2025-05-19T17:02:55.999" v="4358" actId="164"/>
          <ac:grpSpMkLst>
            <pc:docMk/>
            <pc:sldMk cId="1642420786" sldId="407"/>
            <ac:grpSpMk id="39" creationId="{A83D0B63-5011-579C-2088-61235A881FDE}"/>
          </ac:grpSpMkLst>
        </pc:grpChg>
        <pc:graphicFrameChg chg="add mod">
          <ac:chgData name="MARIA INMACULADA SANTAMARIA VALENZUELA" userId="ce49ef87-c7e3-4d0f-9bdf-fe69029b02d5" providerId="ADAL" clId="{354A172A-7AC7-463B-A9AF-624B1842923E}" dt="2025-05-19T17:15:21.370" v="4387"/>
          <ac:graphicFrameMkLst>
            <pc:docMk/>
            <pc:sldMk cId="1642420786" sldId="407"/>
            <ac:graphicFrameMk id="64" creationId="{077387A3-D5CC-9A1D-08CF-7BB6B9D21720}"/>
          </ac:graphicFrameMkLst>
        </pc:graphicFrameChg>
        <pc:cxnChg chg="mod">
          <ac:chgData name="MARIA INMACULADA SANTAMARIA VALENZUELA" userId="ce49ef87-c7e3-4d0f-9bdf-fe69029b02d5" providerId="ADAL" clId="{354A172A-7AC7-463B-A9AF-624B1842923E}" dt="2025-05-19T17:02:52.709" v="4357" actId="1076"/>
          <ac:cxnSpMkLst>
            <pc:docMk/>
            <pc:sldMk cId="1642420786" sldId="407"/>
            <ac:cxnSpMk id="25" creationId="{6A0C125D-8290-3CCB-F137-169070E5CCDD}"/>
          </ac:cxnSpMkLst>
        </pc:cxnChg>
      </pc:sldChg>
      <pc:sldChg chg="modSp add mod ord">
        <pc:chgData name="MARIA INMACULADA SANTAMARIA VALENZUELA" userId="ce49ef87-c7e3-4d0f-9bdf-fe69029b02d5" providerId="ADAL" clId="{354A172A-7AC7-463B-A9AF-624B1842923E}" dt="2025-05-25T19:25:54.762" v="15578" actId="207"/>
        <pc:sldMkLst>
          <pc:docMk/>
          <pc:sldMk cId="1706477371" sldId="408"/>
        </pc:sldMkLst>
        <pc:spChg chg="mod">
          <ac:chgData name="MARIA INMACULADA SANTAMARIA VALENZUELA" userId="ce49ef87-c7e3-4d0f-9bdf-fe69029b02d5" providerId="ADAL" clId="{354A172A-7AC7-463B-A9AF-624B1842923E}" dt="2025-05-20T14:33:27.366" v="6965" actId="20577"/>
          <ac:spMkLst>
            <pc:docMk/>
            <pc:sldMk cId="1706477371" sldId="408"/>
            <ac:spMk id="4" creationId="{E83C313C-8FC8-24CD-2323-62567171BFE8}"/>
          </ac:spMkLst>
        </pc:spChg>
        <pc:spChg chg="mod">
          <ac:chgData name="MARIA INMACULADA SANTAMARIA VALENZUELA" userId="ce49ef87-c7e3-4d0f-9bdf-fe69029b02d5" providerId="ADAL" clId="{354A172A-7AC7-463B-A9AF-624B1842923E}" dt="2025-05-25T19:25:54.762" v="15578" actId="207"/>
          <ac:spMkLst>
            <pc:docMk/>
            <pc:sldMk cId="1706477371" sldId="408"/>
            <ac:spMk id="5" creationId="{03FF8B52-3E33-F417-0BF9-0EB0E4F97A03}"/>
          </ac:spMkLst>
        </pc:spChg>
      </pc:sldChg>
      <pc:sldChg chg="modSp add mod ord">
        <pc:chgData name="MARIA INMACULADA SANTAMARIA VALENZUELA" userId="ce49ef87-c7e3-4d0f-9bdf-fe69029b02d5" providerId="ADAL" clId="{354A172A-7AC7-463B-A9AF-624B1842923E}" dt="2025-05-25T19:26:09.019" v="15579" actId="207"/>
        <pc:sldMkLst>
          <pc:docMk/>
          <pc:sldMk cId="4230688619" sldId="409"/>
        </pc:sldMkLst>
        <pc:spChg chg="mod">
          <ac:chgData name="MARIA INMACULADA SANTAMARIA VALENZUELA" userId="ce49ef87-c7e3-4d0f-9bdf-fe69029b02d5" providerId="ADAL" clId="{354A172A-7AC7-463B-A9AF-624B1842923E}" dt="2025-05-19T17:17:05.804" v="4432" actId="20577"/>
          <ac:spMkLst>
            <pc:docMk/>
            <pc:sldMk cId="4230688619" sldId="409"/>
            <ac:spMk id="4" creationId="{D01EBFD0-B684-FC37-9D06-E9E944DCE878}"/>
          </ac:spMkLst>
        </pc:spChg>
        <pc:spChg chg="mod">
          <ac:chgData name="MARIA INMACULADA SANTAMARIA VALENZUELA" userId="ce49ef87-c7e3-4d0f-9bdf-fe69029b02d5" providerId="ADAL" clId="{354A172A-7AC7-463B-A9AF-624B1842923E}" dt="2025-05-25T19:26:09.019" v="15579" actId="207"/>
          <ac:spMkLst>
            <pc:docMk/>
            <pc:sldMk cId="4230688619" sldId="409"/>
            <ac:spMk id="5" creationId="{CC2D4EC8-F613-9C90-E3B0-F44CE60A4579}"/>
          </ac:spMkLst>
        </pc:spChg>
      </pc:sldChg>
      <pc:sldChg chg="modSp add mod ord">
        <pc:chgData name="MARIA INMACULADA SANTAMARIA VALENZUELA" userId="ce49ef87-c7e3-4d0f-9bdf-fe69029b02d5" providerId="ADAL" clId="{354A172A-7AC7-463B-A9AF-624B1842923E}" dt="2025-05-26T15:27:22.010" v="16087" actId="20577"/>
        <pc:sldMkLst>
          <pc:docMk/>
          <pc:sldMk cId="689660277" sldId="410"/>
        </pc:sldMkLst>
        <pc:spChg chg="mod">
          <ac:chgData name="MARIA INMACULADA SANTAMARIA VALENZUELA" userId="ce49ef87-c7e3-4d0f-9bdf-fe69029b02d5" providerId="ADAL" clId="{354A172A-7AC7-463B-A9AF-624B1842923E}" dt="2025-05-26T15:27:22.010" v="16087" actId="20577"/>
          <ac:spMkLst>
            <pc:docMk/>
            <pc:sldMk cId="689660277" sldId="410"/>
            <ac:spMk id="4" creationId="{3AE468BE-5854-17CE-07FC-C9224DE9B82B}"/>
          </ac:spMkLst>
        </pc:spChg>
        <pc:spChg chg="mod">
          <ac:chgData name="MARIA INMACULADA SANTAMARIA VALENZUELA" userId="ce49ef87-c7e3-4d0f-9bdf-fe69029b02d5" providerId="ADAL" clId="{354A172A-7AC7-463B-A9AF-624B1842923E}" dt="2025-05-25T19:26:26.467" v="15580" actId="207"/>
          <ac:spMkLst>
            <pc:docMk/>
            <pc:sldMk cId="689660277" sldId="410"/>
            <ac:spMk id="5" creationId="{6F0423E4-A1CD-5091-EED0-3DC039C30CCB}"/>
          </ac:spMkLst>
        </pc:spChg>
      </pc:sldChg>
      <pc:sldChg chg="modSp add mod ord">
        <pc:chgData name="MARIA INMACULADA SANTAMARIA VALENZUELA" userId="ce49ef87-c7e3-4d0f-9bdf-fe69029b02d5" providerId="ADAL" clId="{354A172A-7AC7-463B-A9AF-624B1842923E}" dt="2025-05-26T17:11:58.050" v="16304" actId="20578"/>
        <pc:sldMkLst>
          <pc:docMk/>
          <pc:sldMk cId="1703786226" sldId="411"/>
        </pc:sldMkLst>
        <pc:spChg chg="mod">
          <ac:chgData name="MARIA INMACULADA SANTAMARIA VALENZUELA" userId="ce49ef87-c7e3-4d0f-9bdf-fe69029b02d5" providerId="ADAL" clId="{354A172A-7AC7-463B-A9AF-624B1842923E}" dt="2025-05-19T17:17:58.993" v="4504" actId="20577"/>
          <ac:spMkLst>
            <pc:docMk/>
            <pc:sldMk cId="1703786226" sldId="411"/>
            <ac:spMk id="4" creationId="{782BC92F-C716-8E0C-5300-343D8B2CC7EF}"/>
          </ac:spMkLst>
        </pc:spChg>
        <pc:spChg chg="mod">
          <ac:chgData name="MARIA INMACULADA SANTAMARIA VALENZUELA" userId="ce49ef87-c7e3-4d0f-9bdf-fe69029b02d5" providerId="ADAL" clId="{354A172A-7AC7-463B-A9AF-624B1842923E}" dt="2025-05-25T19:26:33.979" v="15581" actId="207"/>
          <ac:spMkLst>
            <pc:docMk/>
            <pc:sldMk cId="1703786226" sldId="411"/>
            <ac:spMk id="5" creationId="{C3FCE070-2D80-31B8-6CDB-344EF2CC1A1C}"/>
          </ac:spMkLst>
        </pc:spChg>
      </pc:sldChg>
      <pc:sldChg chg="addSp delSp modSp add mod ord modAnim">
        <pc:chgData name="MARIA INMACULADA SANTAMARIA VALENZUELA" userId="ce49ef87-c7e3-4d0f-9bdf-fe69029b02d5" providerId="ADAL" clId="{354A172A-7AC7-463B-A9AF-624B1842923E}" dt="2025-05-26T17:52:19.737" v="16545"/>
        <pc:sldMkLst>
          <pc:docMk/>
          <pc:sldMk cId="1531896700" sldId="412"/>
        </pc:sldMkLst>
        <pc:spChg chg="add mod">
          <ac:chgData name="MARIA INMACULADA SANTAMARIA VALENZUELA" userId="ce49ef87-c7e3-4d0f-9bdf-fe69029b02d5" providerId="ADAL" clId="{354A172A-7AC7-463B-A9AF-624B1842923E}" dt="2025-05-22T16:59:17.708" v="13021" actId="6549"/>
          <ac:spMkLst>
            <pc:docMk/>
            <pc:sldMk cId="1531896700" sldId="412"/>
            <ac:spMk id="3" creationId="{89DA2941-02DD-EAEA-53DE-C0622721DEE0}"/>
          </ac:spMkLst>
        </pc:spChg>
        <pc:spChg chg="mod">
          <ac:chgData name="MARIA INMACULADA SANTAMARIA VALENZUELA" userId="ce49ef87-c7e3-4d0f-9bdf-fe69029b02d5" providerId="ADAL" clId="{354A172A-7AC7-463B-A9AF-624B1842923E}" dt="2025-05-21T15:09:23.437" v="10317" actId="113"/>
          <ac:spMkLst>
            <pc:docMk/>
            <pc:sldMk cId="1531896700" sldId="412"/>
            <ac:spMk id="4" creationId="{ED39B8AA-12BA-F11B-A712-109B5724953E}"/>
          </ac:spMkLst>
        </pc:spChg>
        <pc:graphicFrameChg chg="mod modGraphic">
          <ac:chgData name="MARIA INMACULADA SANTAMARIA VALENZUELA" userId="ce49ef87-c7e3-4d0f-9bdf-fe69029b02d5" providerId="ADAL" clId="{354A172A-7AC7-463B-A9AF-624B1842923E}" dt="2025-05-19T17:57:07.470" v="5128"/>
          <ac:graphicFrameMkLst>
            <pc:docMk/>
            <pc:sldMk cId="1531896700" sldId="412"/>
            <ac:graphicFrameMk id="64" creationId="{ABFB2979-E348-E1EC-D399-7F89E90CB3C7}"/>
          </ac:graphicFrameMkLst>
        </pc:graphicFrameChg>
        <pc:picChg chg="add mod">
          <ac:chgData name="MARIA INMACULADA SANTAMARIA VALENZUELA" userId="ce49ef87-c7e3-4d0f-9bdf-fe69029b02d5" providerId="ADAL" clId="{354A172A-7AC7-463B-A9AF-624B1842923E}" dt="2025-05-20T06:07:42.022" v="5889" actId="1035"/>
          <ac:picMkLst>
            <pc:docMk/>
            <pc:sldMk cId="1531896700" sldId="412"/>
            <ac:picMk id="2" creationId="{FD4B78EC-0CEC-AB77-6083-7F880507A29B}"/>
          </ac:picMkLst>
        </pc:picChg>
      </pc:sldChg>
      <pc:sldChg chg="addSp delSp modSp add mod modAnim">
        <pc:chgData name="MARIA INMACULADA SANTAMARIA VALENZUELA" userId="ce49ef87-c7e3-4d0f-9bdf-fe69029b02d5" providerId="ADAL" clId="{354A172A-7AC7-463B-A9AF-624B1842923E}" dt="2025-05-27T20:59:10.113" v="18551"/>
        <pc:sldMkLst>
          <pc:docMk/>
          <pc:sldMk cId="332044077" sldId="413"/>
        </pc:sldMkLst>
        <pc:spChg chg="add mod ord">
          <ac:chgData name="MARIA INMACULADA SANTAMARIA VALENZUELA" userId="ce49ef87-c7e3-4d0f-9bdf-fe69029b02d5" providerId="ADAL" clId="{354A172A-7AC7-463B-A9AF-624B1842923E}" dt="2025-05-27T09:32:45.390" v="18170" actId="167"/>
          <ac:spMkLst>
            <pc:docMk/>
            <pc:sldMk cId="332044077" sldId="413"/>
            <ac:spMk id="2" creationId="{79D2417C-0D94-6A35-C73D-70961C083B80}"/>
          </ac:spMkLst>
        </pc:spChg>
        <pc:spChg chg="add del mod ord">
          <ac:chgData name="MARIA INMACULADA SANTAMARIA VALENZUELA" userId="ce49ef87-c7e3-4d0f-9bdf-fe69029b02d5" providerId="ADAL" clId="{354A172A-7AC7-463B-A9AF-624B1842923E}" dt="2025-05-26T17:54:27.012" v="16613" actId="21"/>
          <ac:spMkLst>
            <pc:docMk/>
            <pc:sldMk cId="332044077" sldId="413"/>
            <ac:spMk id="2" creationId="{FEA12603-F994-9A7D-0B3E-F63BEEA6EED3}"/>
          </ac:spMkLst>
        </pc:spChg>
        <pc:spChg chg="mod">
          <ac:chgData name="MARIA INMACULADA SANTAMARIA VALENZUELA" userId="ce49ef87-c7e3-4d0f-9bdf-fe69029b02d5" providerId="ADAL" clId="{354A172A-7AC7-463B-A9AF-624B1842923E}" dt="2025-05-22T17:10:41.794" v="13231" actId="20577"/>
          <ac:spMkLst>
            <pc:docMk/>
            <pc:sldMk cId="332044077" sldId="413"/>
            <ac:spMk id="4" creationId="{5F0849BA-ADBD-F20E-AECC-D9E70CB843FE}"/>
          </ac:spMkLst>
        </pc:spChg>
        <pc:spChg chg="add mod">
          <ac:chgData name="MARIA INMACULADA SANTAMARIA VALENZUELA" userId="ce49ef87-c7e3-4d0f-9bdf-fe69029b02d5" providerId="ADAL" clId="{354A172A-7AC7-463B-A9AF-624B1842923E}" dt="2025-05-26T17:55:23.829" v="16693" actId="1035"/>
          <ac:spMkLst>
            <pc:docMk/>
            <pc:sldMk cId="332044077" sldId="413"/>
            <ac:spMk id="5" creationId="{823FA9CC-B0CC-12D1-928F-B814B0AB5142}"/>
          </ac:spMkLst>
        </pc:spChg>
        <pc:spChg chg="add mod">
          <ac:chgData name="MARIA INMACULADA SANTAMARIA VALENZUELA" userId="ce49ef87-c7e3-4d0f-9bdf-fe69029b02d5" providerId="ADAL" clId="{354A172A-7AC7-463B-A9AF-624B1842923E}" dt="2025-05-26T17:55:23.829" v="16693" actId="1035"/>
          <ac:spMkLst>
            <pc:docMk/>
            <pc:sldMk cId="332044077" sldId="413"/>
            <ac:spMk id="7" creationId="{ABF109F7-292C-8641-D71A-A12BD896D784}"/>
          </ac:spMkLst>
        </pc:spChg>
        <pc:spChg chg="add mod">
          <ac:chgData name="MARIA INMACULADA SANTAMARIA VALENZUELA" userId="ce49ef87-c7e3-4d0f-9bdf-fe69029b02d5" providerId="ADAL" clId="{354A172A-7AC7-463B-A9AF-624B1842923E}" dt="2025-05-26T17:55:23.829" v="16693" actId="1035"/>
          <ac:spMkLst>
            <pc:docMk/>
            <pc:sldMk cId="332044077" sldId="413"/>
            <ac:spMk id="8" creationId="{450889F0-960E-6292-1D0E-F886FDEC6FFF}"/>
          </ac:spMkLst>
        </pc:spChg>
        <pc:spChg chg="mod">
          <ac:chgData name="MARIA INMACULADA SANTAMARIA VALENZUELA" userId="ce49ef87-c7e3-4d0f-9bdf-fe69029b02d5" providerId="ADAL" clId="{354A172A-7AC7-463B-A9AF-624B1842923E}" dt="2025-05-26T17:55:23.829" v="16693" actId="1035"/>
          <ac:spMkLst>
            <pc:docMk/>
            <pc:sldMk cId="332044077" sldId="413"/>
            <ac:spMk id="10" creationId="{8595CF4B-659C-5FD7-E88E-9AD84B39795F}"/>
          </ac:spMkLst>
        </pc:spChg>
        <pc:spChg chg="mod">
          <ac:chgData name="MARIA INMACULADA SANTAMARIA VALENZUELA" userId="ce49ef87-c7e3-4d0f-9bdf-fe69029b02d5" providerId="ADAL" clId="{354A172A-7AC7-463B-A9AF-624B1842923E}" dt="2025-05-26T17:55:23.829" v="16693" actId="1035"/>
          <ac:spMkLst>
            <pc:docMk/>
            <pc:sldMk cId="332044077" sldId="413"/>
            <ac:spMk id="12" creationId="{D9F60048-720F-730C-FFB8-2B172A7DF42E}"/>
          </ac:spMkLst>
        </pc:spChg>
        <pc:spChg chg="add mod">
          <ac:chgData name="MARIA INMACULADA SANTAMARIA VALENZUELA" userId="ce49ef87-c7e3-4d0f-9bdf-fe69029b02d5" providerId="ADAL" clId="{354A172A-7AC7-463B-A9AF-624B1842923E}" dt="2025-05-19T17:48:43.659" v="5048"/>
          <ac:spMkLst>
            <pc:docMk/>
            <pc:sldMk cId="332044077" sldId="413"/>
            <ac:spMk id="13" creationId="{2707721D-D138-BF1A-B9AC-66975DFEBEBD}"/>
          </ac:spMkLst>
        </pc:spChg>
        <pc:spChg chg="add mod">
          <ac:chgData name="MARIA INMACULADA SANTAMARIA VALENZUELA" userId="ce49ef87-c7e3-4d0f-9bdf-fe69029b02d5" providerId="ADAL" clId="{354A172A-7AC7-463B-A9AF-624B1842923E}" dt="2025-05-26T17:55:23.829" v="16693" actId="1035"/>
          <ac:spMkLst>
            <pc:docMk/>
            <pc:sldMk cId="332044077" sldId="413"/>
            <ac:spMk id="16" creationId="{242A6EB3-F7E7-E56E-7CD2-D1CC0A0E89D1}"/>
          </ac:spMkLst>
        </pc:spChg>
        <pc:spChg chg="add mod">
          <ac:chgData name="MARIA INMACULADA SANTAMARIA VALENZUELA" userId="ce49ef87-c7e3-4d0f-9bdf-fe69029b02d5" providerId="ADAL" clId="{354A172A-7AC7-463B-A9AF-624B1842923E}" dt="2025-05-26T17:55:23.829" v="16693" actId="1035"/>
          <ac:spMkLst>
            <pc:docMk/>
            <pc:sldMk cId="332044077" sldId="413"/>
            <ac:spMk id="17" creationId="{070BB8A5-9962-DBBB-AF6E-59C9FE62CCD4}"/>
          </ac:spMkLst>
        </pc:spChg>
        <pc:spChg chg="del mod ord">
          <ac:chgData name="MARIA INMACULADA SANTAMARIA VALENZUELA" userId="ce49ef87-c7e3-4d0f-9bdf-fe69029b02d5" providerId="ADAL" clId="{354A172A-7AC7-463B-A9AF-624B1842923E}" dt="2025-05-26T21:20:10.501" v="16902" actId="21"/>
          <ac:spMkLst>
            <pc:docMk/>
            <pc:sldMk cId="332044077" sldId="413"/>
            <ac:spMk id="18" creationId="{F6025810-6079-FE8D-34DF-DE6FFDAAD9C4}"/>
          </ac:spMkLst>
        </pc:spChg>
        <pc:spChg chg="add mod">
          <ac:chgData name="MARIA INMACULADA SANTAMARIA VALENZUELA" userId="ce49ef87-c7e3-4d0f-9bdf-fe69029b02d5" providerId="ADAL" clId="{354A172A-7AC7-463B-A9AF-624B1842923E}" dt="2025-05-26T17:55:23.829" v="16693" actId="1035"/>
          <ac:spMkLst>
            <pc:docMk/>
            <pc:sldMk cId="332044077" sldId="413"/>
            <ac:spMk id="22" creationId="{A0FF7E56-CC27-EAF7-DB71-8F618D37124D}"/>
          </ac:spMkLst>
        </pc:spChg>
        <pc:spChg chg="mod">
          <ac:chgData name="MARIA INMACULADA SANTAMARIA VALENZUELA" userId="ce49ef87-c7e3-4d0f-9bdf-fe69029b02d5" providerId="ADAL" clId="{354A172A-7AC7-463B-A9AF-624B1842923E}" dt="2025-05-26T17:55:23.829" v="16693" actId="1035"/>
          <ac:spMkLst>
            <pc:docMk/>
            <pc:sldMk cId="332044077" sldId="413"/>
            <ac:spMk id="25" creationId="{3D38AD9F-83CE-4E00-DF3A-736A775B58E1}"/>
          </ac:spMkLst>
        </pc:spChg>
        <pc:spChg chg="mod">
          <ac:chgData name="MARIA INMACULADA SANTAMARIA VALENZUELA" userId="ce49ef87-c7e3-4d0f-9bdf-fe69029b02d5" providerId="ADAL" clId="{354A172A-7AC7-463B-A9AF-624B1842923E}" dt="2025-05-26T17:55:23.829" v="16693" actId="1035"/>
          <ac:spMkLst>
            <pc:docMk/>
            <pc:sldMk cId="332044077" sldId="413"/>
            <ac:spMk id="28" creationId="{2D27D422-EB67-7976-A87E-10869F664E30}"/>
          </ac:spMkLst>
        </pc:spChg>
        <pc:spChg chg="add mod">
          <ac:chgData name="MARIA INMACULADA SANTAMARIA VALENZUELA" userId="ce49ef87-c7e3-4d0f-9bdf-fe69029b02d5" providerId="ADAL" clId="{354A172A-7AC7-463B-A9AF-624B1842923E}" dt="2025-05-19T17:48:43.659" v="5048"/>
          <ac:spMkLst>
            <pc:docMk/>
            <pc:sldMk cId="332044077" sldId="413"/>
            <ac:spMk id="29" creationId="{A3CA32C1-1435-DFDA-381A-AD15269C77B8}"/>
          </ac:spMkLst>
        </pc:spChg>
        <pc:spChg chg="add mod">
          <ac:chgData name="MARIA INMACULADA SANTAMARIA VALENZUELA" userId="ce49ef87-c7e3-4d0f-9bdf-fe69029b02d5" providerId="ADAL" clId="{354A172A-7AC7-463B-A9AF-624B1842923E}" dt="2025-05-26T16:57:40.865" v="16181" actId="1076"/>
          <ac:spMkLst>
            <pc:docMk/>
            <pc:sldMk cId="332044077" sldId="413"/>
            <ac:spMk id="30" creationId="{A0DB512F-CC42-FB51-2AEF-00628BA39B4F}"/>
          </ac:spMkLst>
        </pc:spChg>
        <pc:graphicFrameChg chg="add mod">
          <ac:chgData name="MARIA INMACULADA SANTAMARIA VALENZUELA" userId="ce49ef87-c7e3-4d0f-9bdf-fe69029b02d5" providerId="ADAL" clId="{354A172A-7AC7-463B-A9AF-624B1842923E}" dt="2025-05-19T17:57:33.722" v="5130"/>
          <ac:graphicFrameMkLst>
            <pc:docMk/>
            <pc:sldMk cId="332044077" sldId="413"/>
            <ac:graphicFrameMk id="32" creationId="{EB7F8AD2-BB92-E8C9-C967-E83D7159A9D1}"/>
          </ac:graphicFrameMkLst>
        </pc:graphicFrameChg>
        <pc:picChg chg="add mod">
          <ac:chgData name="MARIA INMACULADA SANTAMARIA VALENZUELA" userId="ce49ef87-c7e3-4d0f-9bdf-fe69029b02d5" providerId="ADAL" clId="{354A172A-7AC7-463B-A9AF-624B1842923E}" dt="2025-05-19T17:56:24.530" v="5127" actId="1076"/>
          <ac:picMkLst>
            <pc:docMk/>
            <pc:sldMk cId="332044077" sldId="413"/>
            <ac:picMk id="1026" creationId="{D74DD67B-A740-FE5B-2EE0-E07271A3236C}"/>
          </ac:picMkLst>
        </pc:picChg>
      </pc:sldChg>
      <pc:sldChg chg="addSp delSp modSp add mod modAnim modNotesTx">
        <pc:chgData name="MARIA INMACULADA SANTAMARIA VALENZUELA" userId="ce49ef87-c7e3-4d0f-9bdf-fe69029b02d5" providerId="ADAL" clId="{354A172A-7AC7-463B-A9AF-624B1842923E}" dt="2025-05-26T21:20:25.719" v="16906" actId="167"/>
        <pc:sldMkLst>
          <pc:docMk/>
          <pc:sldMk cId="837321802" sldId="414"/>
        </pc:sldMkLst>
        <pc:spChg chg="add mod ord">
          <ac:chgData name="MARIA INMACULADA SANTAMARIA VALENZUELA" userId="ce49ef87-c7e3-4d0f-9bdf-fe69029b02d5" providerId="ADAL" clId="{354A172A-7AC7-463B-A9AF-624B1842923E}" dt="2025-05-26T21:20:25.719" v="16906" actId="167"/>
          <ac:spMkLst>
            <pc:docMk/>
            <pc:sldMk cId="837321802" sldId="414"/>
            <ac:spMk id="2" creationId="{D558C3E8-6207-939A-7684-85EC460FA45F}"/>
          </ac:spMkLst>
        </pc:spChg>
        <pc:spChg chg="mod">
          <ac:chgData name="MARIA INMACULADA SANTAMARIA VALENZUELA" userId="ce49ef87-c7e3-4d0f-9bdf-fe69029b02d5" providerId="ADAL" clId="{354A172A-7AC7-463B-A9AF-624B1842923E}" dt="2025-05-22T17:10:46.158" v="13233" actId="20577"/>
          <ac:spMkLst>
            <pc:docMk/>
            <pc:sldMk cId="837321802" sldId="414"/>
            <ac:spMk id="4" creationId="{DD4C2A28-B17B-48E1-B159-6721FD630DE1}"/>
          </ac:spMkLst>
        </pc:spChg>
        <pc:spChg chg="mod topLvl">
          <ac:chgData name="MARIA INMACULADA SANTAMARIA VALENZUELA" userId="ce49ef87-c7e3-4d0f-9bdf-fe69029b02d5" providerId="ADAL" clId="{354A172A-7AC7-463B-A9AF-624B1842923E}" dt="2025-05-19T18:01:45.372" v="5218" actId="165"/>
          <ac:spMkLst>
            <pc:docMk/>
            <pc:sldMk cId="837321802" sldId="414"/>
            <ac:spMk id="5" creationId="{7AA4AB9D-64EE-93CF-B973-BFE7E933B4F9}"/>
          </ac:spMkLst>
        </pc:spChg>
        <pc:spChg chg="mod">
          <ac:chgData name="MARIA INMACULADA SANTAMARIA VALENZUELA" userId="ce49ef87-c7e3-4d0f-9bdf-fe69029b02d5" providerId="ADAL" clId="{354A172A-7AC7-463B-A9AF-624B1842923E}" dt="2025-05-26T17:00:29.929" v="16183" actId="1076"/>
          <ac:spMkLst>
            <pc:docMk/>
            <pc:sldMk cId="837321802" sldId="414"/>
            <ac:spMk id="30" creationId="{66477A9C-DE4C-5E35-BBA3-AFF5731A5A98}"/>
          </ac:spMkLst>
        </pc:spChg>
        <pc:spChg chg="add mod topLvl">
          <ac:chgData name="MARIA INMACULADA SANTAMARIA VALENZUELA" userId="ce49ef87-c7e3-4d0f-9bdf-fe69029b02d5" providerId="ADAL" clId="{354A172A-7AC7-463B-A9AF-624B1842923E}" dt="2025-05-19T18:01:45.372" v="5218" actId="165"/>
          <ac:spMkLst>
            <pc:docMk/>
            <pc:sldMk cId="837321802" sldId="414"/>
            <ac:spMk id="31" creationId="{E5D09CF1-54DE-0049-C0AB-2D379AEDAFA4}"/>
          </ac:spMkLst>
        </pc:spChg>
        <pc:spChg chg="add mod topLvl">
          <ac:chgData name="MARIA INMACULADA SANTAMARIA VALENZUELA" userId="ce49ef87-c7e3-4d0f-9bdf-fe69029b02d5" providerId="ADAL" clId="{354A172A-7AC7-463B-A9AF-624B1842923E}" dt="2025-05-19T18:01:45.372" v="5218" actId="165"/>
          <ac:spMkLst>
            <pc:docMk/>
            <pc:sldMk cId="837321802" sldId="414"/>
            <ac:spMk id="34" creationId="{89A4909D-4EAF-077D-3F4B-88DBECB596D1}"/>
          </ac:spMkLst>
        </pc:spChg>
        <pc:spChg chg="add mod topLvl">
          <ac:chgData name="MARIA INMACULADA SANTAMARIA VALENZUELA" userId="ce49ef87-c7e3-4d0f-9bdf-fe69029b02d5" providerId="ADAL" clId="{354A172A-7AC7-463B-A9AF-624B1842923E}" dt="2025-05-19T18:03:14.583" v="5299" actId="14100"/>
          <ac:spMkLst>
            <pc:docMk/>
            <pc:sldMk cId="837321802" sldId="414"/>
            <ac:spMk id="37" creationId="{4EFDC436-8ACC-D0E9-75B6-08CF7D397A2C}"/>
          </ac:spMkLst>
        </pc:spChg>
        <pc:spChg chg="add mod">
          <ac:chgData name="MARIA INMACULADA SANTAMARIA VALENZUELA" userId="ce49ef87-c7e3-4d0f-9bdf-fe69029b02d5" providerId="ADAL" clId="{354A172A-7AC7-463B-A9AF-624B1842923E}" dt="2025-05-19T18:03:04.438" v="5298" actId="14100"/>
          <ac:spMkLst>
            <pc:docMk/>
            <pc:sldMk cId="837321802" sldId="414"/>
            <ac:spMk id="39" creationId="{A76BB453-EAD8-A0D8-022E-D382B7198031}"/>
          </ac:spMkLst>
        </pc:spChg>
        <pc:spChg chg="add mod">
          <ac:chgData name="MARIA INMACULADA SANTAMARIA VALENZUELA" userId="ce49ef87-c7e3-4d0f-9bdf-fe69029b02d5" providerId="ADAL" clId="{354A172A-7AC7-463B-A9AF-624B1842923E}" dt="2025-05-19T18:03:27.204" v="5301" actId="1076"/>
          <ac:spMkLst>
            <pc:docMk/>
            <pc:sldMk cId="837321802" sldId="414"/>
            <ac:spMk id="40" creationId="{612EE519-A4DA-291F-E23A-AE01F5AAB1DB}"/>
          </ac:spMkLst>
        </pc:spChg>
        <pc:spChg chg="add del mod ord">
          <ac:chgData name="MARIA INMACULADA SANTAMARIA VALENZUELA" userId="ce49ef87-c7e3-4d0f-9bdf-fe69029b02d5" providerId="ADAL" clId="{354A172A-7AC7-463B-A9AF-624B1842923E}" dt="2025-05-26T21:19:52.416" v="16899" actId="478"/>
          <ac:spMkLst>
            <pc:docMk/>
            <pc:sldMk cId="837321802" sldId="414"/>
            <ac:spMk id="42" creationId="{5E653141-3803-85F1-0543-F73B71D90768}"/>
          </ac:spMkLst>
        </pc:spChg>
        <pc:grpChg chg="add mod">
          <ac:chgData name="MARIA INMACULADA SANTAMARIA VALENZUELA" userId="ce49ef87-c7e3-4d0f-9bdf-fe69029b02d5" providerId="ADAL" clId="{354A172A-7AC7-463B-A9AF-624B1842923E}" dt="2025-05-19T18:03:27.204" v="5301" actId="1076"/>
          <ac:grpSpMkLst>
            <pc:docMk/>
            <pc:sldMk cId="837321802" sldId="414"/>
            <ac:grpSpMk id="41" creationId="{D0F338A6-FD89-4AC3-C53D-C8F6AEABDCA4}"/>
          </ac:grpSpMkLst>
        </pc:grpChg>
        <pc:picChg chg="add mod topLvl">
          <ac:chgData name="MARIA INMACULADA SANTAMARIA VALENZUELA" userId="ce49ef87-c7e3-4d0f-9bdf-fe69029b02d5" providerId="ADAL" clId="{354A172A-7AC7-463B-A9AF-624B1842923E}" dt="2025-05-19T18:01:45.372" v="5218" actId="165"/>
          <ac:picMkLst>
            <pc:docMk/>
            <pc:sldMk cId="837321802" sldId="414"/>
            <ac:picMk id="26" creationId="{18E3E362-5886-2D81-4BFD-52E95A5716AB}"/>
          </ac:picMkLst>
        </pc:picChg>
        <pc:picChg chg="add mod topLvl">
          <ac:chgData name="MARIA INMACULADA SANTAMARIA VALENZUELA" userId="ce49ef87-c7e3-4d0f-9bdf-fe69029b02d5" providerId="ADAL" clId="{354A172A-7AC7-463B-A9AF-624B1842923E}" dt="2025-05-19T18:01:45.372" v="5218" actId="165"/>
          <ac:picMkLst>
            <pc:docMk/>
            <pc:sldMk cId="837321802" sldId="414"/>
            <ac:picMk id="33" creationId="{84588268-728B-4EDA-6CF9-8028DB66EDD4}"/>
          </ac:picMkLst>
        </pc:picChg>
        <pc:picChg chg="add mod">
          <ac:chgData name="MARIA INMACULADA SANTAMARIA VALENZUELA" userId="ce49ef87-c7e3-4d0f-9bdf-fe69029b02d5" providerId="ADAL" clId="{354A172A-7AC7-463B-A9AF-624B1842923E}" dt="2025-05-19T18:03:27.204" v="5301" actId="1076"/>
          <ac:picMkLst>
            <pc:docMk/>
            <pc:sldMk cId="837321802" sldId="414"/>
            <ac:picMk id="35" creationId="{BAD2F57F-C6E4-8363-ED54-0174CB2EF4C4}"/>
          </ac:picMkLst>
        </pc:picChg>
      </pc:sldChg>
      <pc:sldChg chg="addSp delSp modSp add mod modAnim modNotesTx">
        <pc:chgData name="MARIA INMACULADA SANTAMARIA VALENZUELA" userId="ce49ef87-c7e3-4d0f-9bdf-fe69029b02d5" providerId="ADAL" clId="{354A172A-7AC7-463B-A9AF-624B1842923E}" dt="2025-05-27T09:35:54.539" v="18183"/>
        <pc:sldMkLst>
          <pc:docMk/>
          <pc:sldMk cId="3171110557" sldId="415"/>
        </pc:sldMkLst>
        <pc:spChg chg="add mod">
          <ac:chgData name="MARIA INMACULADA SANTAMARIA VALENZUELA" userId="ce49ef87-c7e3-4d0f-9bdf-fe69029b02d5" providerId="ADAL" clId="{354A172A-7AC7-463B-A9AF-624B1842923E}" dt="2025-05-26T22:08:45.682" v="17622" actId="1036"/>
          <ac:spMkLst>
            <pc:docMk/>
            <pc:sldMk cId="3171110557" sldId="415"/>
            <ac:spMk id="2" creationId="{05E736E3-52CE-14F6-FD64-81C42DD01D40}"/>
          </ac:spMkLst>
        </pc:spChg>
        <pc:spChg chg="add mod">
          <ac:chgData name="MARIA INMACULADA SANTAMARIA VALENZUELA" userId="ce49ef87-c7e3-4d0f-9bdf-fe69029b02d5" providerId="ADAL" clId="{354A172A-7AC7-463B-A9AF-624B1842923E}" dt="2025-05-26T22:08:45.682" v="17622" actId="1036"/>
          <ac:spMkLst>
            <pc:docMk/>
            <pc:sldMk cId="3171110557" sldId="415"/>
            <ac:spMk id="3" creationId="{A9EA555F-6119-F88E-68DB-3EA62647D45B}"/>
          </ac:spMkLst>
        </pc:spChg>
        <pc:spChg chg="mod">
          <ac:chgData name="MARIA INMACULADA SANTAMARIA VALENZUELA" userId="ce49ef87-c7e3-4d0f-9bdf-fe69029b02d5" providerId="ADAL" clId="{354A172A-7AC7-463B-A9AF-624B1842923E}" dt="2025-05-27T09:34:06.707" v="18176" actId="1076"/>
          <ac:spMkLst>
            <pc:docMk/>
            <pc:sldMk cId="3171110557" sldId="415"/>
            <ac:spMk id="4" creationId="{24039C7A-0E22-9DC9-B5BA-E4BE991937BF}"/>
          </ac:spMkLst>
        </pc:spChg>
        <pc:spChg chg="add del mod ord">
          <ac:chgData name="MARIA INMACULADA SANTAMARIA VALENZUELA" userId="ce49ef87-c7e3-4d0f-9bdf-fe69029b02d5" providerId="ADAL" clId="{354A172A-7AC7-463B-A9AF-624B1842923E}" dt="2025-05-26T17:55:10.264" v="16680" actId="478"/>
          <ac:spMkLst>
            <pc:docMk/>
            <pc:sldMk cId="3171110557" sldId="415"/>
            <ac:spMk id="5" creationId="{FEA12603-F994-9A7D-0B3E-F63BEEA6EED3}"/>
          </ac:spMkLst>
        </pc:spChg>
        <pc:spChg chg="add mod">
          <ac:chgData name="MARIA INMACULADA SANTAMARIA VALENZUELA" userId="ce49ef87-c7e3-4d0f-9bdf-fe69029b02d5" providerId="ADAL" clId="{354A172A-7AC7-463B-A9AF-624B1842923E}" dt="2025-05-26T22:08:45.682" v="17622" actId="1036"/>
          <ac:spMkLst>
            <pc:docMk/>
            <pc:sldMk cId="3171110557" sldId="415"/>
            <ac:spMk id="7" creationId="{BC588913-F1C7-A0A0-F9B9-8A5E0696ECB6}"/>
          </ac:spMkLst>
        </pc:spChg>
        <pc:spChg chg="add mod">
          <ac:chgData name="MARIA INMACULADA SANTAMARIA VALENZUELA" userId="ce49ef87-c7e3-4d0f-9bdf-fe69029b02d5" providerId="ADAL" clId="{354A172A-7AC7-463B-A9AF-624B1842923E}" dt="2025-05-26T22:09:13.866" v="17685" actId="1035"/>
          <ac:spMkLst>
            <pc:docMk/>
            <pc:sldMk cId="3171110557" sldId="415"/>
            <ac:spMk id="8" creationId="{23623EC8-2D76-5E85-8621-E6755BD90C86}"/>
          </ac:spMkLst>
        </pc:spChg>
        <pc:spChg chg="add mod">
          <ac:chgData name="MARIA INMACULADA SANTAMARIA VALENZUELA" userId="ce49ef87-c7e3-4d0f-9bdf-fe69029b02d5" providerId="ADAL" clId="{354A172A-7AC7-463B-A9AF-624B1842923E}" dt="2025-05-26T22:08:29.552" v="17550" actId="1035"/>
          <ac:spMkLst>
            <pc:docMk/>
            <pc:sldMk cId="3171110557" sldId="415"/>
            <ac:spMk id="11" creationId="{010A9119-F4C5-9BA6-500F-A8F5BE78EFCD}"/>
          </ac:spMkLst>
        </pc:spChg>
        <pc:spChg chg="mod">
          <ac:chgData name="MARIA INMACULADA SANTAMARIA VALENZUELA" userId="ce49ef87-c7e3-4d0f-9bdf-fe69029b02d5" providerId="ADAL" clId="{354A172A-7AC7-463B-A9AF-624B1842923E}" dt="2025-05-26T22:08:29.552" v="17550" actId="1035"/>
          <ac:spMkLst>
            <pc:docMk/>
            <pc:sldMk cId="3171110557" sldId="415"/>
            <ac:spMk id="12" creationId="{FA6D0AD8-23F9-1FE3-1EFD-B192804310E5}"/>
          </ac:spMkLst>
        </pc:spChg>
        <pc:spChg chg="add mod">
          <ac:chgData name="MARIA INMACULADA SANTAMARIA VALENZUELA" userId="ce49ef87-c7e3-4d0f-9bdf-fe69029b02d5" providerId="ADAL" clId="{354A172A-7AC7-463B-A9AF-624B1842923E}" dt="2025-05-26T22:08:29.552" v="17550" actId="1035"/>
          <ac:spMkLst>
            <pc:docMk/>
            <pc:sldMk cId="3171110557" sldId="415"/>
            <ac:spMk id="14" creationId="{D0AF9C7B-1409-5788-09C1-853736727F39}"/>
          </ac:spMkLst>
        </pc:spChg>
        <pc:spChg chg="add mod">
          <ac:chgData name="MARIA INMACULADA SANTAMARIA VALENZUELA" userId="ce49ef87-c7e3-4d0f-9bdf-fe69029b02d5" providerId="ADAL" clId="{354A172A-7AC7-463B-A9AF-624B1842923E}" dt="2025-05-19T18:21:28.153" v="5723" actId="113"/>
          <ac:spMkLst>
            <pc:docMk/>
            <pc:sldMk cId="3171110557" sldId="415"/>
            <ac:spMk id="15" creationId="{C92C1DEF-0F37-198E-0656-AA6B94F5D64E}"/>
          </ac:spMkLst>
        </pc:spChg>
        <pc:spChg chg="add mod">
          <ac:chgData name="MARIA INMACULADA SANTAMARIA VALENZUELA" userId="ce49ef87-c7e3-4d0f-9bdf-fe69029b02d5" providerId="ADAL" clId="{354A172A-7AC7-463B-A9AF-624B1842923E}" dt="2025-05-26T22:08:45.682" v="17622" actId="1036"/>
          <ac:spMkLst>
            <pc:docMk/>
            <pc:sldMk cId="3171110557" sldId="415"/>
            <ac:spMk id="18" creationId="{65851768-D015-C5EA-DAEF-994067130AE9}"/>
          </ac:spMkLst>
        </pc:spChg>
        <pc:spChg chg="mod">
          <ac:chgData name="MARIA INMACULADA SANTAMARIA VALENZUELA" userId="ce49ef87-c7e3-4d0f-9bdf-fe69029b02d5" providerId="ADAL" clId="{354A172A-7AC7-463B-A9AF-624B1842923E}" dt="2025-05-26T22:09:13.866" v="17685" actId="1035"/>
          <ac:spMkLst>
            <pc:docMk/>
            <pc:sldMk cId="3171110557" sldId="415"/>
            <ac:spMk id="19" creationId="{335BCD6D-D2FB-A9D4-E2B6-9A39CE3430EA}"/>
          </ac:spMkLst>
        </pc:spChg>
        <pc:spChg chg="add mod">
          <ac:chgData name="MARIA INMACULADA SANTAMARIA VALENZUELA" userId="ce49ef87-c7e3-4d0f-9bdf-fe69029b02d5" providerId="ADAL" clId="{354A172A-7AC7-463B-A9AF-624B1842923E}" dt="2025-05-26T22:08:45.682" v="17622" actId="1036"/>
          <ac:spMkLst>
            <pc:docMk/>
            <pc:sldMk cId="3171110557" sldId="415"/>
            <ac:spMk id="22" creationId="{73464D14-65B0-1D35-E537-EEB263873A35}"/>
          </ac:spMkLst>
        </pc:spChg>
        <pc:spChg chg="mod">
          <ac:chgData name="MARIA INMACULADA SANTAMARIA VALENZUELA" userId="ce49ef87-c7e3-4d0f-9bdf-fe69029b02d5" providerId="ADAL" clId="{354A172A-7AC7-463B-A9AF-624B1842923E}" dt="2025-05-26T17:55:02.522" v="16679" actId="1035"/>
          <ac:spMkLst>
            <pc:docMk/>
            <pc:sldMk cId="3171110557" sldId="415"/>
            <ac:spMk id="24" creationId="{4041599C-F630-702E-185A-EBA4CD5F0324}"/>
          </ac:spMkLst>
        </pc:spChg>
        <pc:spChg chg="add mod">
          <ac:chgData name="MARIA INMACULADA SANTAMARIA VALENZUELA" userId="ce49ef87-c7e3-4d0f-9bdf-fe69029b02d5" providerId="ADAL" clId="{354A172A-7AC7-463B-A9AF-624B1842923E}" dt="2025-05-26T22:08:45.682" v="17622" actId="1036"/>
          <ac:spMkLst>
            <pc:docMk/>
            <pc:sldMk cId="3171110557" sldId="415"/>
            <ac:spMk id="25" creationId="{4B033354-E9E6-D94F-6B57-02C7B1A341C9}"/>
          </ac:spMkLst>
        </pc:spChg>
        <pc:spChg chg="add mod ord">
          <ac:chgData name="MARIA INMACULADA SANTAMARIA VALENZUELA" userId="ce49ef87-c7e3-4d0f-9bdf-fe69029b02d5" providerId="ADAL" clId="{354A172A-7AC7-463B-A9AF-624B1842923E}" dt="2025-05-26T22:09:57.210" v="17689" actId="167"/>
          <ac:spMkLst>
            <pc:docMk/>
            <pc:sldMk cId="3171110557" sldId="415"/>
            <ac:spMk id="28" creationId="{BDE382FC-32E6-8AFC-2073-308F8318BBF8}"/>
          </ac:spMkLst>
        </pc:spChg>
        <pc:spChg chg="add mod">
          <ac:chgData name="MARIA INMACULADA SANTAMARIA VALENZUELA" userId="ce49ef87-c7e3-4d0f-9bdf-fe69029b02d5" providerId="ADAL" clId="{354A172A-7AC7-463B-A9AF-624B1842923E}" dt="2025-05-26T22:09:13.866" v="17685" actId="1035"/>
          <ac:spMkLst>
            <pc:docMk/>
            <pc:sldMk cId="3171110557" sldId="415"/>
            <ac:spMk id="36" creationId="{BBD42679-AAE4-C1C7-DEE0-8A3C554533DA}"/>
          </ac:spMkLst>
        </pc:spChg>
        <pc:spChg chg="add mod">
          <ac:chgData name="MARIA INMACULADA SANTAMARIA VALENZUELA" userId="ce49ef87-c7e3-4d0f-9bdf-fe69029b02d5" providerId="ADAL" clId="{354A172A-7AC7-463B-A9AF-624B1842923E}" dt="2025-05-26T22:09:13.866" v="17685" actId="1035"/>
          <ac:spMkLst>
            <pc:docMk/>
            <pc:sldMk cId="3171110557" sldId="415"/>
            <ac:spMk id="38" creationId="{A85DB82F-401A-D1EF-DABA-24C30317575D}"/>
          </ac:spMkLst>
        </pc:spChg>
        <pc:spChg chg="add del mod ord">
          <ac:chgData name="MARIA INMACULADA SANTAMARIA VALENZUELA" userId="ce49ef87-c7e3-4d0f-9bdf-fe69029b02d5" providerId="ADAL" clId="{354A172A-7AC7-463B-A9AF-624B1842923E}" dt="2025-05-26T22:08:17.555" v="17543" actId="478"/>
          <ac:spMkLst>
            <pc:docMk/>
            <pc:sldMk cId="3171110557" sldId="415"/>
            <ac:spMk id="42" creationId="{292EBD29-451A-640F-47EA-F0DFECAB0FF2}"/>
          </ac:spMkLst>
        </pc:spChg>
        <pc:spChg chg="add mod">
          <ac:chgData name="MARIA INMACULADA SANTAMARIA VALENZUELA" userId="ce49ef87-c7e3-4d0f-9bdf-fe69029b02d5" providerId="ADAL" clId="{354A172A-7AC7-463B-A9AF-624B1842923E}" dt="2025-05-19T18:10:44.328" v="5445" actId="20577"/>
          <ac:spMkLst>
            <pc:docMk/>
            <pc:sldMk cId="3171110557" sldId="415"/>
            <ac:spMk id="43" creationId="{E2F40E70-4F91-2475-B557-47FD86BEE6D7}"/>
          </ac:spMkLst>
        </pc:spChg>
        <pc:spChg chg="add mod">
          <ac:chgData name="MARIA INMACULADA SANTAMARIA VALENZUELA" userId="ce49ef87-c7e3-4d0f-9bdf-fe69029b02d5" providerId="ADAL" clId="{354A172A-7AC7-463B-A9AF-624B1842923E}" dt="2025-05-19T18:21:12.071" v="5722" actId="20577"/>
          <ac:spMkLst>
            <pc:docMk/>
            <pc:sldMk cId="3171110557" sldId="415"/>
            <ac:spMk id="44" creationId="{B5716874-6DDE-A111-BD7C-D3D6B18C7671}"/>
          </ac:spMkLst>
        </pc:spChg>
        <pc:spChg chg="add mod">
          <ac:chgData name="MARIA INMACULADA SANTAMARIA VALENZUELA" userId="ce49ef87-c7e3-4d0f-9bdf-fe69029b02d5" providerId="ADAL" clId="{354A172A-7AC7-463B-A9AF-624B1842923E}" dt="2025-05-26T16:56:37.763" v="16179" actId="1036"/>
          <ac:spMkLst>
            <pc:docMk/>
            <pc:sldMk cId="3171110557" sldId="415"/>
            <ac:spMk id="55" creationId="{88108888-0D4C-31A7-8232-3AD3FF8368BC}"/>
          </ac:spMkLst>
        </pc:spChg>
        <pc:spChg chg="add mod">
          <ac:chgData name="MARIA INMACULADA SANTAMARIA VALENZUELA" userId="ce49ef87-c7e3-4d0f-9bdf-fe69029b02d5" providerId="ADAL" clId="{354A172A-7AC7-463B-A9AF-624B1842923E}" dt="2025-05-26T16:55:56.902" v="16142" actId="1076"/>
          <ac:spMkLst>
            <pc:docMk/>
            <pc:sldMk cId="3171110557" sldId="415"/>
            <ac:spMk id="56" creationId="{3925C184-98BE-69AF-93EB-844C8488692E}"/>
          </ac:spMkLst>
        </pc:spChg>
        <pc:picChg chg="mod">
          <ac:chgData name="MARIA INMACULADA SANTAMARIA VALENZUELA" userId="ce49ef87-c7e3-4d0f-9bdf-fe69029b02d5" providerId="ADAL" clId="{354A172A-7AC7-463B-A9AF-624B1842923E}" dt="2025-05-26T22:07:35.830" v="17512" actId="1037"/>
          <ac:picMkLst>
            <pc:docMk/>
            <pc:sldMk cId="3171110557" sldId="415"/>
            <ac:picMk id="10" creationId="{BDC01B3F-5609-0890-0600-343B1641FB51}"/>
          </ac:picMkLst>
        </pc:picChg>
        <pc:picChg chg="mod">
          <ac:chgData name="MARIA INMACULADA SANTAMARIA VALENZUELA" userId="ce49ef87-c7e3-4d0f-9bdf-fe69029b02d5" providerId="ADAL" clId="{354A172A-7AC7-463B-A9AF-624B1842923E}" dt="2025-05-26T22:07:35.830" v="17512" actId="1037"/>
          <ac:picMkLst>
            <pc:docMk/>
            <pc:sldMk cId="3171110557" sldId="415"/>
            <ac:picMk id="13" creationId="{F767ECA7-ADAB-F1A5-3036-400C534BAA2D}"/>
          </ac:picMkLst>
        </pc:picChg>
        <pc:picChg chg="mod">
          <ac:chgData name="MARIA INMACULADA SANTAMARIA VALENZUELA" userId="ce49ef87-c7e3-4d0f-9bdf-fe69029b02d5" providerId="ADAL" clId="{354A172A-7AC7-463B-A9AF-624B1842923E}" dt="2025-05-26T22:09:19.952" v="17686" actId="1076"/>
          <ac:picMkLst>
            <pc:docMk/>
            <pc:sldMk cId="3171110557" sldId="415"/>
            <ac:picMk id="16" creationId="{195A274E-9671-BAD1-29B7-00B1C3C19544}"/>
          </ac:picMkLst>
        </pc:picChg>
        <pc:picChg chg="mod">
          <ac:chgData name="MARIA INMACULADA SANTAMARIA VALENZUELA" userId="ce49ef87-c7e3-4d0f-9bdf-fe69029b02d5" providerId="ADAL" clId="{354A172A-7AC7-463B-A9AF-624B1842923E}" dt="2025-05-26T22:07:35.830" v="17512" actId="1037"/>
          <ac:picMkLst>
            <pc:docMk/>
            <pc:sldMk cId="3171110557" sldId="415"/>
            <ac:picMk id="23" creationId="{B30C68D1-921E-94CF-ACC8-08EEBE0ECF8C}"/>
          </ac:picMkLst>
        </pc:picChg>
        <pc:picChg chg="mod">
          <ac:chgData name="MARIA INMACULADA SANTAMARIA VALENZUELA" userId="ce49ef87-c7e3-4d0f-9bdf-fe69029b02d5" providerId="ADAL" clId="{354A172A-7AC7-463B-A9AF-624B1842923E}" dt="2025-05-19T18:08:18.532" v="5377" actId="1076"/>
          <ac:picMkLst>
            <pc:docMk/>
            <pc:sldMk cId="3171110557" sldId="415"/>
            <ac:picMk id="27" creationId="{AFEB0014-788E-209E-FA24-ACD718FE2782}"/>
          </ac:picMkLst>
        </pc:picChg>
        <pc:picChg chg="add mod">
          <ac:chgData name="MARIA INMACULADA SANTAMARIA VALENZUELA" userId="ce49ef87-c7e3-4d0f-9bdf-fe69029b02d5" providerId="ADAL" clId="{354A172A-7AC7-463B-A9AF-624B1842923E}" dt="2025-05-26T22:09:13.866" v="17685" actId="1035"/>
          <ac:picMkLst>
            <pc:docMk/>
            <pc:sldMk cId="3171110557" sldId="415"/>
            <ac:picMk id="2050" creationId="{4E5DE01C-A20C-5EC5-DE5B-4C6464F1E400}"/>
          </ac:picMkLst>
        </pc:picChg>
        <pc:cxnChg chg="mod">
          <ac:chgData name="MARIA INMACULADA SANTAMARIA VALENZUELA" userId="ce49ef87-c7e3-4d0f-9bdf-fe69029b02d5" providerId="ADAL" clId="{354A172A-7AC7-463B-A9AF-624B1842923E}" dt="2025-05-26T22:08:15.182" v="17542" actId="14100"/>
          <ac:cxnSpMkLst>
            <pc:docMk/>
            <pc:sldMk cId="3171110557" sldId="415"/>
            <ac:cxnSpMk id="21" creationId="{4A46A4AE-6197-7257-E5D7-A276DDD1B9A3}"/>
          </ac:cxnSpMkLst>
        </pc:cxnChg>
      </pc:sldChg>
      <pc:sldChg chg="addSp delSp modSp add mod modTransition delAnim modAnim">
        <pc:chgData name="MARIA INMACULADA SANTAMARIA VALENZUELA" userId="ce49ef87-c7e3-4d0f-9bdf-fe69029b02d5" providerId="ADAL" clId="{354A172A-7AC7-463B-A9AF-624B1842923E}" dt="2025-05-26T21:18:57.657" v="16897"/>
        <pc:sldMkLst>
          <pc:docMk/>
          <pc:sldMk cId="154410312" sldId="416"/>
        </pc:sldMkLst>
        <pc:spChg chg="mod">
          <ac:chgData name="MARIA INMACULADA SANTAMARIA VALENZUELA" userId="ce49ef87-c7e3-4d0f-9bdf-fe69029b02d5" providerId="ADAL" clId="{354A172A-7AC7-463B-A9AF-624B1842923E}" dt="2025-05-22T15:32:50.197" v="12056" actId="1076"/>
          <ac:spMkLst>
            <pc:docMk/>
            <pc:sldMk cId="154410312" sldId="416"/>
            <ac:spMk id="2" creationId="{BA2EBA37-14EC-8BCA-A134-7CCB4EB493BD}"/>
          </ac:spMkLst>
        </pc:spChg>
        <pc:spChg chg="add mod">
          <ac:chgData name="MARIA INMACULADA SANTAMARIA VALENZUELA" userId="ce49ef87-c7e3-4d0f-9bdf-fe69029b02d5" providerId="ADAL" clId="{354A172A-7AC7-463B-A9AF-624B1842923E}" dt="2025-05-26T17:01:00.353" v="16185" actId="1036"/>
          <ac:spMkLst>
            <pc:docMk/>
            <pc:sldMk cId="154410312" sldId="416"/>
            <ac:spMk id="3" creationId="{218CA2D1-ED52-5048-E474-23C26D00E0BE}"/>
          </ac:spMkLst>
        </pc:spChg>
        <pc:spChg chg="mod">
          <ac:chgData name="MARIA INMACULADA SANTAMARIA VALENZUELA" userId="ce49ef87-c7e3-4d0f-9bdf-fe69029b02d5" providerId="ADAL" clId="{354A172A-7AC7-463B-A9AF-624B1842923E}" dt="2025-05-22T17:11:32.866" v="13342" actId="20577"/>
          <ac:spMkLst>
            <pc:docMk/>
            <pc:sldMk cId="154410312" sldId="416"/>
            <ac:spMk id="4" creationId="{D9FD1A26-D949-6769-6E6A-02DE5845F4CF}"/>
          </ac:spMkLst>
        </pc:spChg>
        <pc:spChg chg="add mod">
          <ac:chgData name="MARIA INMACULADA SANTAMARIA VALENZUELA" userId="ce49ef87-c7e3-4d0f-9bdf-fe69029b02d5" providerId="ADAL" clId="{354A172A-7AC7-463B-A9AF-624B1842923E}" dt="2025-05-26T17:01:00.353" v="16185" actId="1036"/>
          <ac:spMkLst>
            <pc:docMk/>
            <pc:sldMk cId="154410312" sldId="416"/>
            <ac:spMk id="5" creationId="{05127764-7BF5-291F-5210-8897A84FA390}"/>
          </ac:spMkLst>
        </pc:spChg>
        <pc:spChg chg="del mod">
          <ac:chgData name="MARIA INMACULADA SANTAMARIA VALENZUELA" userId="ce49ef87-c7e3-4d0f-9bdf-fe69029b02d5" providerId="ADAL" clId="{354A172A-7AC7-463B-A9AF-624B1842923E}" dt="2025-05-26T18:01:55.196" v="16806" actId="478"/>
          <ac:spMkLst>
            <pc:docMk/>
            <pc:sldMk cId="154410312" sldId="416"/>
            <ac:spMk id="6" creationId="{5DB7F543-B9C9-BE5B-5992-56C8BFAF1CF9}"/>
          </ac:spMkLst>
        </pc:spChg>
        <pc:spChg chg="add mod ord">
          <ac:chgData name="MARIA INMACULADA SANTAMARIA VALENZUELA" userId="ce49ef87-c7e3-4d0f-9bdf-fe69029b02d5" providerId="ADAL" clId="{354A172A-7AC7-463B-A9AF-624B1842923E}" dt="2025-05-26T18:02:56.142" v="16814" actId="167"/>
          <ac:spMkLst>
            <pc:docMk/>
            <pc:sldMk cId="154410312" sldId="416"/>
            <ac:spMk id="7" creationId="{2820432B-CB4B-17B7-6888-4E4AE1CC4317}"/>
          </ac:spMkLst>
        </pc:spChg>
        <pc:spChg chg="del mod">
          <ac:chgData name="MARIA INMACULADA SANTAMARIA VALENZUELA" userId="ce49ef87-c7e3-4d0f-9bdf-fe69029b02d5" providerId="ADAL" clId="{354A172A-7AC7-463B-A9AF-624B1842923E}" dt="2025-05-26T18:01:49.041" v="16805" actId="478"/>
          <ac:spMkLst>
            <pc:docMk/>
            <pc:sldMk cId="154410312" sldId="416"/>
            <ac:spMk id="9" creationId="{E05ABB4F-F8F1-6B0C-D774-A2244BE5E8D8}"/>
          </ac:spMkLst>
        </pc:spChg>
        <pc:spChg chg="add mod">
          <ac:chgData name="MARIA INMACULADA SANTAMARIA VALENZUELA" userId="ce49ef87-c7e3-4d0f-9bdf-fe69029b02d5" providerId="ADAL" clId="{354A172A-7AC7-463B-A9AF-624B1842923E}" dt="2025-05-26T18:04:24.302" v="16823" actId="1076"/>
          <ac:spMkLst>
            <pc:docMk/>
            <pc:sldMk cId="154410312" sldId="416"/>
            <ac:spMk id="26" creationId="{7CCA2B42-A75B-7C4B-811D-AB0C31DF7F44}"/>
          </ac:spMkLst>
        </pc:spChg>
        <pc:spChg chg="add mod">
          <ac:chgData name="MARIA INMACULADA SANTAMARIA VALENZUELA" userId="ce49ef87-c7e3-4d0f-9bdf-fe69029b02d5" providerId="ADAL" clId="{354A172A-7AC7-463B-A9AF-624B1842923E}" dt="2025-05-26T18:04:24.302" v="16823" actId="1076"/>
          <ac:spMkLst>
            <pc:docMk/>
            <pc:sldMk cId="154410312" sldId="416"/>
            <ac:spMk id="27" creationId="{5A6DACD4-9CAE-CA25-A241-6F3D73C9705C}"/>
          </ac:spMkLst>
        </pc:spChg>
        <pc:spChg chg="add mod">
          <ac:chgData name="MARIA INMACULADA SANTAMARIA VALENZUELA" userId="ce49ef87-c7e3-4d0f-9bdf-fe69029b02d5" providerId="ADAL" clId="{354A172A-7AC7-463B-A9AF-624B1842923E}" dt="2025-05-26T18:04:24.302" v="16823" actId="1076"/>
          <ac:spMkLst>
            <pc:docMk/>
            <pc:sldMk cId="154410312" sldId="416"/>
            <ac:spMk id="28" creationId="{047220A5-892F-2008-5412-938F5CEBE906}"/>
          </ac:spMkLst>
        </pc:spChg>
        <pc:spChg chg="add mod">
          <ac:chgData name="MARIA INMACULADA SANTAMARIA VALENZUELA" userId="ce49ef87-c7e3-4d0f-9bdf-fe69029b02d5" providerId="ADAL" clId="{354A172A-7AC7-463B-A9AF-624B1842923E}" dt="2025-05-26T18:04:24.302" v="16823" actId="1076"/>
          <ac:spMkLst>
            <pc:docMk/>
            <pc:sldMk cId="154410312" sldId="416"/>
            <ac:spMk id="29" creationId="{5A0E17B2-35C3-BF28-1091-6DAEE087FEDE}"/>
          </ac:spMkLst>
        </pc:spChg>
        <pc:spChg chg="add mod">
          <ac:chgData name="MARIA INMACULADA SANTAMARIA VALENZUELA" userId="ce49ef87-c7e3-4d0f-9bdf-fe69029b02d5" providerId="ADAL" clId="{354A172A-7AC7-463B-A9AF-624B1842923E}" dt="2025-05-26T18:04:24.302" v="16823" actId="1076"/>
          <ac:spMkLst>
            <pc:docMk/>
            <pc:sldMk cId="154410312" sldId="416"/>
            <ac:spMk id="30" creationId="{E79AF69A-1D82-30A8-697F-56A37D0E822C}"/>
          </ac:spMkLst>
        </pc:spChg>
        <pc:spChg chg="add del mod">
          <ac:chgData name="MARIA INMACULADA SANTAMARIA VALENZUELA" userId="ce49ef87-c7e3-4d0f-9bdf-fe69029b02d5" providerId="ADAL" clId="{354A172A-7AC7-463B-A9AF-624B1842923E}" dt="2025-05-26T18:01:43.110" v="16803" actId="478"/>
          <ac:spMkLst>
            <pc:docMk/>
            <pc:sldMk cId="154410312" sldId="416"/>
            <ac:spMk id="31" creationId="{12ADF80C-AD3B-9EDE-7EA8-2692C21606DF}"/>
          </ac:spMkLst>
        </pc:spChg>
        <pc:spChg chg="add mod">
          <ac:chgData name="MARIA INMACULADA SANTAMARIA VALENZUELA" userId="ce49ef87-c7e3-4d0f-9bdf-fe69029b02d5" providerId="ADAL" clId="{354A172A-7AC7-463B-A9AF-624B1842923E}" dt="2025-05-26T18:04:24.302" v="16823" actId="1076"/>
          <ac:spMkLst>
            <pc:docMk/>
            <pc:sldMk cId="154410312" sldId="416"/>
            <ac:spMk id="33" creationId="{46370FF8-F133-69A0-6C4F-FAC61BCD1591}"/>
          </ac:spMkLst>
        </pc:spChg>
        <pc:spChg chg="add mod">
          <ac:chgData name="MARIA INMACULADA SANTAMARIA VALENZUELA" userId="ce49ef87-c7e3-4d0f-9bdf-fe69029b02d5" providerId="ADAL" clId="{354A172A-7AC7-463B-A9AF-624B1842923E}" dt="2025-05-22T17:07:45.811" v="13214"/>
          <ac:spMkLst>
            <pc:docMk/>
            <pc:sldMk cId="154410312" sldId="416"/>
            <ac:spMk id="37" creationId="{C8186923-C0B2-2FFD-64CB-F51373FBF878}"/>
          </ac:spMkLst>
        </pc:spChg>
        <pc:spChg chg="add del mod ord">
          <ac:chgData name="MARIA INMACULADA SANTAMARIA VALENZUELA" userId="ce49ef87-c7e3-4d0f-9bdf-fe69029b02d5" providerId="ADAL" clId="{354A172A-7AC7-463B-A9AF-624B1842923E}" dt="2025-05-26T18:01:41.687" v="16802" actId="478"/>
          <ac:spMkLst>
            <pc:docMk/>
            <pc:sldMk cId="154410312" sldId="416"/>
            <ac:spMk id="42" creationId="{FF7C3827-8324-D85D-F089-158F433E0B2E}"/>
          </ac:spMkLst>
        </pc:spChg>
        <pc:grpChg chg="add mod">
          <ac:chgData name="MARIA INMACULADA SANTAMARIA VALENZUELA" userId="ce49ef87-c7e3-4d0f-9bdf-fe69029b02d5" providerId="ADAL" clId="{354A172A-7AC7-463B-A9AF-624B1842923E}" dt="2025-05-22T15:34:45.341" v="12117" actId="1076"/>
          <ac:grpSpMkLst>
            <pc:docMk/>
            <pc:sldMk cId="154410312" sldId="416"/>
            <ac:grpSpMk id="34" creationId="{5D1C08A8-244B-3E54-B1E9-6787FBD3582D}"/>
          </ac:grpSpMkLst>
        </pc:grpChg>
        <pc:picChg chg="add mod ord">
          <ac:chgData name="MARIA INMACULADA SANTAMARIA VALENZUELA" userId="ce49ef87-c7e3-4d0f-9bdf-fe69029b02d5" providerId="ADAL" clId="{354A172A-7AC7-463B-A9AF-624B1842923E}" dt="2025-05-26T18:03:16.529" v="16815" actId="1076"/>
          <ac:picMkLst>
            <pc:docMk/>
            <pc:sldMk cId="154410312" sldId="416"/>
            <ac:picMk id="11" creationId="{8459F5B5-FF03-CFE0-C6F0-ED4D27C00F04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3:16.529" v="16815" actId="1076"/>
          <ac:picMkLst>
            <pc:docMk/>
            <pc:sldMk cId="154410312" sldId="416"/>
            <ac:picMk id="13" creationId="{354DE5D4-B89A-1D78-42BB-4EE290D8171F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3:16.529" v="16815" actId="1076"/>
          <ac:picMkLst>
            <pc:docMk/>
            <pc:sldMk cId="154410312" sldId="416"/>
            <ac:picMk id="15" creationId="{6ADFD899-0BE3-3C21-97C1-B021A06F4AD4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3:16.529" v="16815" actId="1076"/>
          <ac:picMkLst>
            <pc:docMk/>
            <pc:sldMk cId="154410312" sldId="416"/>
            <ac:picMk id="17" creationId="{DE70A15E-DE0D-041D-1EC3-7D80A2AE6BF8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3:16.529" v="16815" actId="1076"/>
          <ac:picMkLst>
            <pc:docMk/>
            <pc:sldMk cId="154410312" sldId="416"/>
            <ac:picMk id="19" creationId="{760CC1F7-D45C-2069-6723-C2BA04682FFC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3:16.529" v="16815" actId="1076"/>
          <ac:picMkLst>
            <pc:docMk/>
            <pc:sldMk cId="154410312" sldId="416"/>
            <ac:picMk id="21" creationId="{2FB6ABB2-7C00-77EF-D280-5DC616D75945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3:16.529" v="16815" actId="1076"/>
          <ac:picMkLst>
            <pc:docMk/>
            <pc:sldMk cId="154410312" sldId="416"/>
            <ac:picMk id="23" creationId="{A11CCEF8-E0CF-9488-EC87-629BCF8308F3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3:16.529" v="16815" actId="1076"/>
          <ac:picMkLst>
            <pc:docMk/>
            <pc:sldMk cId="154410312" sldId="416"/>
            <ac:picMk id="25" creationId="{824E8259-FC4F-BAE9-F741-F9BC76650A0F}"/>
          </ac:picMkLst>
        </pc:picChg>
        <pc:picChg chg="mod">
          <ac:chgData name="MARIA INMACULADA SANTAMARIA VALENZUELA" userId="ce49ef87-c7e3-4d0f-9bdf-fe69029b02d5" providerId="ADAL" clId="{354A172A-7AC7-463B-A9AF-624B1842923E}" dt="2025-05-22T15:32:17.529" v="12054"/>
          <ac:picMkLst>
            <pc:docMk/>
            <pc:sldMk cId="154410312" sldId="416"/>
            <ac:picMk id="35" creationId="{346553E8-E3A1-C687-7C30-488D0D003554}"/>
          </ac:picMkLst>
        </pc:picChg>
        <pc:picChg chg="mod">
          <ac:chgData name="MARIA INMACULADA SANTAMARIA VALENZUELA" userId="ce49ef87-c7e3-4d0f-9bdf-fe69029b02d5" providerId="ADAL" clId="{354A172A-7AC7-463B-A9AF-624B1842923E}" dt="2025-05-22T15:32:17.529" v="12054"/>
          <ac:picMkLst>
            <pc:docMk/>
            <pc:sldMk cId="154410312" sldId="416"/>
            <ac:picMk id="36" creationId="{31BD7F1B-6137-ED97-9FD2-EC27536ACF8C}"/>
          </ac:picMkLst>
        </pc:picChg>
      </pc:sldChg>
      <pc:sldChg chg="addSp delSp modSp add mod modTransition delAnim modAnim">
        <pc:chgData name="MARIA INMACULADA SANTAMARIA VALENZUELA" userId="ce49ef87-c7e3-4d0f-9bdf-fe69029b02d5" providerId="ADAL" clId="{354A172A-7AC7-463B-A9AF-624B1842923E}" dt="2025-05-26T22:29:21.382" v="17842"/>
        <pc:sldMkLst>
          <pc:docMk/>
          <pc:sldMk cId="2426721109" sldId="417"/>
        </pc:sldMkLst>
        <pc:spChg chg="mod">
          <ac:chgData name="MARIA INMACULADA SANTAMARIA VALENZUELA" userId="ce49ef87-c7e3-4d0f-9bdf-fe69029b02d5" providerId="ADAL" clId="{354A172A-7AC7-463B-A9AF-624B1842923E}" dt="2025-05-22T17:11:42.785" v="13356" actId="20577"/>
          <ac:spMkLst>
            <pc:docMk/>
            <pc:sldMk cId="2426721109" sldId="417"/>
            <ac:spMk id="4" creationId="{844B1166-DA18-A41A-9519-94EAE0D72AC2}"/>
          </ac:spMkLst>
        </pc:spChg>
        <pc:spChg chg="add mod">
          <ac:chgData name="MARIA INMACULADA SANTAMARIA VALENZUELA" userId="ce49ef87-c7e3-4d0f-9bdf-fe69029b02d5" providerId="ADAL" clId="{354A172A-7AC7-463B-A9AF-624B1842923E}" dt="2025-05-26T17:01:09.352" v="16186"/>
          <ac:spMkLst>
            <pc:docMk/>
            <pc:sldMk cId="2426721109" sldId="417"/>
            <ac:spMk id="6" creationId="{6D5FAEDA-B4AE-75C1-C426-117A4DD63240}"/>
          </ac:spMkLst>
        </pc:spChg>
        <pc:spChg chg="add mod">
          <ac:chgData name="MARIA INMACULADA SANTAMARIA VALENZUELA" userId="ce49ef87-c7e3-4d0f-9bdf-fe69029b02d5" providerId="ADAL" clId="{354A172A-7AC7-463B-A9AF-624B1842923E}" dt="2025-05-26T17:01:09.352" v="16186"/>
          <ac:spMkLst>
            <pc:docMk/>
            <pc:sldMk cId="2426721109" sldId="417"/>
            <ac:spMk id="7" creationId="{96AAFC5B-9053-D2A6-7847-400699AB7C71}"/>
          </ac:spMkLst>
        </pc:spChg>
        <pc:spChg chg="add mod ord">
          <ac:chgData name="MARIA INMACULADA SANTAMARIA VALENZUELA" userId="ce49ef87-c7e3-4d0f-9bdf-fe69029b02d5" providerId="ADAL" clId="{354A172A-7AC7-463B-A9AF-624B1842923E}" dt="2025-05-26T22:25:28.489" v="17820" actId="167"/>
          <ac:spMkLst>
            <pc:docMk/>
            <pc:sldMk cId="2426721109" sldId="417"/>
            <ac:spMk id="8" creationId="{3FC6E1BC-485B-BCDC-19E1-DD6F6123036B}"/>
          </ac:spMkLst>
        </pc:spChg>
        <pc:spChg chg="add mod ord">
          <ac:chgData name="MARIA INMACULADA SANTAMARIA VALENZUELA" userId="ce49ef87-c7e3-4d0f-9bdf-fe69029b02d5" providerId="ADAL" clId="{354A172A-7AC7-463B-A9AF-624B1842923E}" dt="2025-05-26T18:07:16.126" v="16857" actId="167"/>
          <ac:spMkLst>
            <pc:docMk/>
            <pc:sldMk cId="2426721109" sldId="417"/>
            <ac:spMk id="9" creationId="{EBF8684F-738B-A5ED-CF10-AB651705B2DE}"/>
          </ac:spMkLst>
        </pc:spChg>
        <pc:spChg chg="add del mod">
          <ac:chgData name="MARIA INMACULADA SANTAMARIA VALENZUELA" userId="ce49ef87-c7e3-4d0f-9bdf-fe69029b02d5" providerId="ADAL" clId="{354A172A-7AC7-463B-A9AF-624B1842923E}" dt="2025-05-26T22:23:12.620" v="17765" actId="478"/>
          <ac:spMkLst>
            <pc:docMk/>
            <pc:sldMk cId="2426721109" sldId="417"/>
            <ac:spMk id="10" creationId="{634EF895-7A02-FD0D-D6CA-6A8DF5F433F5}"/>
          </ac:spMkLst>
        </pc:spChg>
        <pc:spChg chg="add mod">
          <ac:chgData name="MARIA INMACULADA SANTAMARIA VALENZUELA" userId="ce49ef87-c7e3-4d0f-9bdf-fe69029b02d5" providerId="ADAL" clId="{354A172A-7AC7-463B-A9AF-624B1842923E}" dt="2025-05-26T22:26:04.553" v="17831" actId="1076"/>
          <ac:spMkLst>
            <pc:docMk/>
            <pc:sldMk cId="2426721109" sldId="417"/>
            <ac:spMk id="11" creationId="{BA6E06CB-3C41-E5F0-3464-26C626B8969D}"/>
          </ac:spMkLst>
        </pc:spChg>
        <pc:spChg chg="add mod ord">
          <ac:chgData name="MARIA INMACULADA SANTAMARIA VALENZUELA" userId="ce49ef87-c7e3-4d0f-9bdf-fe69029b02d5" providerId="ADAL" clId="{354A172A-7AC7-463B-A9AF-624B1842923E}" dt="2025-05-26T22:24:11.369" v="17799" actId="167"/>
          <ac:spMkLst>
            <pc:docMk/>
            <pc:sldMk cId="2426721109" sldId="417"/>
            <ac:spMk id="24" creationId="{3B0ABD23-278E-C134-B46D-447AAA6F6237}"/>
          </ac:spMkLst>
        </pc:spChg>
        <pc:spChg chg="add mod ord">
          <ac:chgData name="MARIA INMACULADA SANTAMARIA VALENZUELA" userId="ce49ef87-c7e3-4d0f-9bdf-fe69029b02d5" providerId="ADAL" clId="{354A172A-7AC7-463B-A9AF-624B1842923E}" dt="2025-05-26T22:24:37.367" v="17816" actId="1076"/>
          <ac:spMkLst>
            <pc:docMk/>
            <pc:sldMk cId="2426721109" sldId="417"/>
            <ac:spMk id="30" creationId="{DD5783AB-563A-243F-85D2-A5FA0767CF91}"/>
          </ac:spMkLst>
        </pc:spChg>
        <pc:spChg chg="add mod ord">
          <ac:chgData name="MARIA INMACULADA SANTAMARIA VALENZUELA" userId="ce49ef87-c7e3-4d0f-9bdf-fe69029b02d5" providerId="ADAL" clId="{354A172A-7AC7-463B-A9AF-624B1842923E}" dt="2025-05-26T18:07:55.949" v="16860" actId="1076"/>
          <ac:spMkLst>
            <pc:docMk/>
            <pc:sldMk cId="2426721109" sldId="417"/>
            <ac:spMk id="35" creationId="{5D784421-20CE-C15C-10DA-A6ED2A48F1AF}"/>
          </ac:spMkLst>
        </pc:spChg>
        <pc:spChg chg="add mod ord">
          <ac:chgData name="MARIA INMACULADA SANTAMARIA VALENZUELA" userId="ce49ef87-c7e3-4d0f-9bdf-fe69029b02d5" providerId="ADAL" clId="{354A172A-7AC7-463B-A9AF-624B1842923E}" dt="2025-05-26T22:23:51.077" v="17768" actId="167"/>
          <ac:spMkLst>
            <pc:docMk/>
            <pc:sldMk cId="2426721109" sldId="417"/>
            <ac:spMk id="38" creationId="{CA51B052-01EB-9BB5-5757-EC016B5386C6}"/>
          </ac:spMkLst>
        </pc:spChg>
        <pc:spChg chg="add mod ord">
          <ac:chgData name="MARIA INMACULADA SANTAMARIA VALENZUELA" userId="ce49ef87-c7e3-4d0f-9bdf-fe69029b02d5" providerId="ADAL" clId="{354A172A-7AC7-463B-A9AF-624B1842923E}" dt="2025-05-26T22:24:32.359" v="17814" actId="167"/>
          <ac:spMkLst>
            <pc:docMk/>
            <pc:sldMk cId="2426721109" sldId="417"/>
            <ac:spMk id="41" creationId="{004F247F-149A-B281-C023-B8C3352B47F4}"/>
          </ac:spMkLst>
        </pc:spChg>
        <pc:spChg chg="del mod ord">
          <ac:chgData name="MARIA INMACULADA SANTAMARIA VALENZUELA" userId="ce49ef87-c7e3-4d0f-9bdf-fe69029b02d5" providerId="ADAL" clId="{354A172A-7AC7-463B-A9AF-624B1842923E}" dt="2025-05-26T18:06:55.933" v="16853" actId="478"/>
          <ac:spMkLst>
            <pc:docMk/>
            <pc:sldMk cId="2426721109" sldId="417"/>
            <ac:spMk id="42" creationId="{781DA5CE-CA1E-5F40-17D5-EB108C312800}"/>
          </ac:spMkLst>
        </pc:spChg>
        <pc:spChg chg="add mod ord">
          <ac:chgData name="MARIA INMACULADA SANTAMARIA VALENZUELA" userId="ce49ef87-c7e3-4d0f-9bdf-fe69029b02d5" providerId="ADAL" clId="{354A172A-7AC7-463B-A9AF-624B1842923E}" dt="2025-05-26T22:24:23.017" v="17809" actId="167"/>
          <ac:spMkLst>
            <pc:docMk/>
            <pc:sldMk cId="2426721109" sldId="417"/>
            <ac:spMk id="46" creationId="{0C5DA2D3-5A57-0C60-27DA-1ACB2DD48A83}"/>
          </ac:spMkLst>
        </pc:spChg>
        <pc:grpChg chg="add mod">
          <ac:chgData name="MARIA INMACULADA SANTAMARIA VALENZUELA" userId="ce49ef87-c7e3-4d0f-9bdf-fe69029b02d5" providerId="ADAL" clId="{354A172A-7AC7-463B-A9AF-624B1842923E}" dt="2025-05-25T20:44:01.964" v="15900"/>
          <ac:grpSpMkLst>
            <pc:docMk/>
            <pc:sldMk cId="2426721109" sldId="417"/>
            <ac:grpSpMk id="2" creationId="{E5DF7E57-7EFD-D70F-04F7-008D4DF49542}"/>
          </ac:grpSpMkLst>
        </pc:grpChg>
        <pc:picChg chg="mod">
          <ac:chgData name="MARIA INMACULADA SANTAMARIA VALENZUELA" userId="ce49ef87-c7e3-4d0f-9bdf-fe69029b02d5" providerId="ADAL" clId="{354A172A-7AC7-463B-A9AF-624B1842923E}" dt="2025-05-25T20:44:01.964" v="15900"/>
          <ac:picMkLst>
            <pc:docMk/>
            <pc:sldMk cId="2426721109" sldId="417"/>
            <ac:picMk id="3" creationId="{71C3E577-3FA3-5CB2-FCFA-31B28BB75B60}"/>
          </ac:picMkLst>
        </pc:picChg>
        <pc:picChg chg="mod">
          <ac:chgData name="MARIA INMACULADA SANTAMARIA VALENZUELA" userId="ce49ef87-c7e3-4d0f-9bdf-fe69029b02d5" providerId="ADAL" clId="{354A172A-7AC7-463B-A9AF-624B1842923E}" dt="2025-05-25T20:44:01.964" v="15900"/>
          <ac:picMkLst>
            <pc:docMk/>
            <pc:sldMk cId="2426721109" sldId="417"/>
            <ac:picMk id="5" creationId="{651CDC87-EAB7-64FA-FF88-40352EF55C7D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6:46.780" v="16850" actId="1076"/>
          <ac:picMkLst>
            <pc:docMk/>
            <pc:sldMk cId="2426721109" sldId="417"/>
            <ac:picMk id="17" creationId="{0B551CCE-1A7A-A436-CDD6-824EF81A7D86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6:35.824" v="16847" actId="1076"/>
          <ac:picMkLst>
            <pc:docMk/>
            <pc:sldMk cId="2426721109" sldId="417"/>
            <ac:picMk id="20" creationId="{3A4C10DB-E5E1-8F59-4108-851462A6E07D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6:53.152" v="16852" actId="1076"/>
          <ac:picMkLst>
            <pc:docMk/>
            <pc:sldMk cId="2426721109" sldId="417"/>
            <ac:picMk id="23" creationId="{7287586C-9C80-5689-54B8-03FE6FC213BF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6:17.933" v="16843" actId="1076"/>
          <ac:picMkLst>
            <pc:docMk/>
            <pc:sldMk cId="2426721109" sldId="417"/>
            <ac:picMk id="26" creationId="{B37152C6-0C0C-E8BF-4908-DD203BC37F4D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6:06.927" v="16840" actId="1076"/>
          <ac:picMkLst>
            <pc:docMk/>
            <pc:sldMk cId="2426721109" sldId="417"/>
            <ac:picMk id="29" creationId="{D6ABA513-E695-35E1-4899-7B4438119394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5:49.882" v="16837" actId="1076"/>
          <ac:picMkLst>
            <pc:docMk/>
            <pc:sldMk cId="2426721109" sldId="417"/>
            <ac:picMk id="33" creationId="{9F1EE794-F8CA-83ED-17DD-33E8EBCE9D7E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5:18.918" v="16829" actId="1076"/>
          <ac:picMkLst>
            <pc:docMk/>
            <pc:sldMk cId="2426721109" sldId="417"/>
            <ac:picMk id="37" creationId="{8C99E5B2-E2D3-26D3-0D12-1A7C7B720CE7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18:07:03.719" v="16855" actId="1076"/>
          <ac:picMkLst>
            <pc:docMk/>
            <pc:sldMk cId="2426721109" sldId="417"/>
            <ac:picMk id="40" creationId="{C20F0271-BA82-AE5A-8E30-DB311FC2F9A2}"/>
          </ac:picMkLst>
        </pc:picChg>
      </pc:sldChg>
      <pc:sldChg chg="addSp delSp modSp add mod ord modAnim modNotesTx">
        <pc:chgData name="MARIA INMACULADA SANTAMARIA VALENZUELA" userId="ce49ef87-c7e3-4d0f-9bdf-fe69029b02d5" providerId="ADAL" clId="{354A172A-7AC7-463B-A9AF-624B1842923E}" dt="2025-05-26T15:27:39.585" v="16090" actId="20577"/>
        <pc:sldMkLst>
          <pc:docMk/>
          <pc:sldMk cId="2890213820" sldId="418"/>
        </pc:sldMkLst>
        <pc:spChg chg="add mod">
          <ac:chgData name="MARIA INMACULADA SANTAMARIA VALENZUELA" userId="ce49ef87-c7e3-4d0f-9bdf-fe69029b02d5" providerId="ADAL" clId="{354A172A-7AC7-463B-A9AF-624B1842923E}" dt="2025-05-26T15:27:39.585" v="16090" actId="20577"/>
          <ac:spMkLst>
            <pc:docMk/>
            <pc:sldMk cId="2890213820" sldId="418"/>
            <ac:spMk id="3" creationId="{B8F2B2AD-7F93-62F1-B252-10766B3B6D70}"/>
          </ac:spMkLst>
        </pc:spChg>
        <pc:spChg chg="add del mod">
          <ac:chgData name="MARIA INMACULADA SANTAMARIA VALENZUELA" userId="ce49ef87-c7e3-4d0f-9bdf-fe69029b02d5" providerId="ADAL" clId="{354A172A-7AC7-463B-A9AF-624B1842923E}" dt="2025-05-22T08:39:59.557" v="11678" actId="1076"/>
          <ac:spMkLst>
            <pc:docMk/>
            <pc:sldMk cId="2890213820" sldId="418"/>
            <ac:spMk id="4" creationId="{11F7875E-D24D-7EA3-914A-E10DF30AFD09}"/>
          </ac:spMkLst>
        </pc:spChg>
      </pc:sldChg>
      <pc:sldChg chg="addSp delSp modSp add mod ord modAnim">
        <pc:chgData name="MARIA INMACULADA SANTAMARIA VALENZUELA" userId="ce49ef87-c7e3-4d0f-9bdf-fe69029b02d5" providerId="ADAL" clId="{354A172A-7AC7-463B-A9AF-624B1842923E}" dt="2025-05-27T09:54:37.071" v="18318" actId="20577"/>
        <pc:sldMkLst>
          <pc:docMk/>
          <pc:sldMk cId="1925265462" sldId="419"/>
        </pc:sldMkLst>
        <pc:spChg chg="add mod ord">
          <ac:chgData name="MARIA INMACULADA SANTAMARIA VALENZUELA" userId="ce49ef87-c7e3-4d0f-9bdf-fe69029b02d5" providerId="ADAL" clId="{354A172A-7AC7-463B-A9AF-624B1842923E}" dt="2025-05-26T22:12:02.575" v="17703" actId="167"/>
          <ac:spMkLst>
            <pc:docMk/>
            <pc:sldMk cId="1925265462" sldId="419"/>
            <ac:spMk id="2" creationId="{264ED870-E6C5-8F98-0B11-7443F06D120E}"/>
          </ac:spMkLst>
        </pc:spChg>
        <pc:spChg chg="mod">
          <ac:chgData name="MARIA INMACULADA SANTAMARIA VALENZUELA" userId="ce49ef87-c7e3-4d0f-9bdf-fe69029b02d5" providerId="ADAL" clId="{354A172A-7AC7-463B-A9AF-624B1842923E}" dt="2025-05-26T22:13:13.410" v="17717" actId="11530"/>
          <ac:spMkLst>
            <pc:docMk/>
            <pc:sldMk cId="1925265462" sldId="419"/>
            <ac:spMk id="3" creationId="{B1F511DF-54B7-FC03-0FE3-10587655E655}"/>
          </ac:spMkLst>
        </pc:spChg>
        <pc:spChg chg="mod">
          <ac:chgData name="MARIA INMACULADA SANTAMARIA VALENZUELA" userId="ce49ef87-c7e3-4d0f-9bdf-fe69029b02d5" providerId="ADAL" clId="{354A172A-7AC7-463B-A9AF-624B1842923E}" dt="2025-05-26T15:23:35.588" v="16051" actId="20577"/>
          <ac:spMkLst>
            <pc:docMk/>
            <pc:sldMk cId="1925265462" sldId="419"/>
            <ac:spMk id="4" creationId="{B62A3648-F462-4084-E810-E96E35016F0C}"/>
          </ac:spMkLst>
        </pc:spChg>
        <pc:spChg chg="add mod">
          <ac:chgData name="MARIA INMACULADA SANTAMARIA VALENZUELA" userId="ce49ef87-c7e3-4d0f-9bdf-fe69029b02d5" providerId="ADAL" clId="{354A172A-7AC7-463B-A9AF-624B1842923E}" dt="2025-05-27T09:54:37.071" v="18318" actId="20577"/>
          <ac:spMkLst>
            <pc:docMk/>
            <pc:sldMk cId="1925265462" sldId="419"/>
            <ac:spMk id="5" creationId="{FA3D8950-C6F5-818F-0FF2-D7A3B26BB9E6}"/>
          </ac:spMkLst>
        </pc:spChg>
        <pc:spChg chg="add mod">
          <ac:chgData name="MARIA INMACULADA SANTAMARIA VALENZUELA" userId="ce49ef87-c7e3-4d0f-9bdf-fe69029b02d5" providerId="ADAL" clId="{354A172A-7AC7-463B-A9AF-624B1842923E}" dt="2025-05-27T09:30:27.858" v="18164" actId="1076"/>
          <ac:spMkLst>
            <pc:docMk/>
            <pc:sldMk cId="1925265462" sldId="419"/>
            <ac:spMk id="9" creationId="{016DDC62-4549-6EE2-DFC2-A108C5EB7A57}"/>
          </ac:spMkLst>
        </pc:spChg>
        <pc:spChg chg="del mod ord">
          <ac:chgData name="MARIA INMACULADA SANTAMARIA VALENZUELA" userId="ce49ef87-c7e3-4d0f-9bdf-fe69029b02d5" providerId="ADAL" clId="{354A172A-7AC7-463B-A9AF-624B1842923E}" dt="2025-05-26T22:11:59.967" v="17701" actId="478"/>
          <ac:spMkLst>
            <pc:docMk/>
            <pc:sldMk cId="1925265462" sldId="419"/>
            <ac:spMk id="30" creationId="{007C9F61-5FB5-C09E-4670-C9F3B975F9C3}"/>
          </ac:spMkLst>
        </pc:spChg>
        <pc:graphicFrameChg chg="add mod">
          <ac:chgData name="MARIA INMACULADA SANTAMARIA VALENZUELA" userId="ce49ef87-c7e3-4d0f-9bdf-fe69029b02d5" providerId="ADAL" clId="{354A172A-7AC7-463B-A9AF-624B1842923E}" dt="2025-05-21T15:18:03.631" v="10354"/>
          <ac:graphicFrameMkLst>
            <pc:docMk/>
            <pc:sldMk cId="1925265462" sldId="419"/>
            <ac:graphicFrameMk id="7" creationId="{585B474C-E401-1663-DB2B-073F2C8E3518}"/>
          </ac:graphicFrameMkLst>
        </pc:graphicFrameChg>
        <pc:picChg chg="add mod">
          <ac:chgData name="MARIA INMACULADA SANTAMARIA VALENZUELA" userId="ce49ef87-c7e3-4d0f-9bdf-fe69029b02d5" providerId="ADAL" clId="{354A172A-7AC7-463B-A9AF-624B1842923E}" dt="2025-05-26T15:23:25.593" v="16048" actId="1076"/>
          <ac:picMkLst>
            <pc:docMk/>
            <pc:sldMk cId="1925265462" sldId="419"/>
            <ac:picMk id="8" creationId="{5D410215-8126-8934-9C10-6A1A18E01440}"/>
          </ac:picMkLst>
        </pc:picChg>
        <pc:picChg chg="add mod">
          <ac:chgData name="MARIA INMACULADA SANTAMARIA VALENZUELA" userId="ce49ef87-c7e3-4d0f-9bdf-fe69029b02d5" providerId="ADAL" clId="{354A172A-7AC7-463B-A9AF-624B1842923E}" dt="2025-05-26T15:22:23.582" v="16042"/>
          <ac:picMkLst>
            <pc:docMk/>
            <pc:sldMk cId="1925265462" sldId="419"/>
            <ac:picMk id="10" creationId="{B690A442-C461-2ED0-C7DC-D153B5280FE8}"/>
          </ac:picMkLst>
        </pc:picChg>
      </pc:sldChg>
      <pc:sldChg chg="delSp add del mod">
        <pc:chgData name="MARIA INMACULADA SANTAMARIA VALENZUELA" userId="ce49ef87-c7e3-4d0f-9bdf-fe69029b02d5" providerId="ADAL" clId="{354A172A-7AC7-463B-A9AF-624B1842923E}" dt="2025-05-20T06:12:39.469" v="5892" actId="47"/>
        <pc:sldMkLst>
          <pc:docMk/>
          <pc:sldMk cId="4106262433" sldId="419"/>
        </pc:sldMkLst>
      </pc:sldChg>
      <pc:sldChg chg="addSp delSp modSp add del mod setBg modAnim">
        <pc:chgData name="MARIA INMACULADA SANTAMARIA VALENZUELA" userId="ce49ef87-c7e3-4d0f-9bdf-fe69029b02d5" providerId="ADAL" clId="{354A172A-7AC7-463B-A9AF-624B1842923E}" dt="2025-05-26T15:24:54.874" v="16073" actId="47"/>
        <pc:sldMkLst>
          <pc:docMk/>
          <pc:sldMk cId="3351902050" sldId="420"/>
        </pc:sldMkLst>
        <pc:spChg chg="mod">
          <ac:chgData name="MARIA INMACULADA SANTAMARIA VALENZUELA" userId="ce49ef87-c7e3-4d0f-9bdf-fe69029b02d5" providerId="ADAL" clId="{354A172A-7AC7-463B-A9AF-624B1842923E}" dt="2025-05-26T14:30:46.305" v="15994" actId="20577"/>
          <ac:spMkLst>
            <pc:docMk/>
            <pc:sldMk cId="3351902050" sldId="420"/>
            <ac:spMk id="3" creationId="{76DA1A21-167F-B1F7-279E-441ABD6D53EB}"/>
          </ac:spMkLst>
        </pc:spChg>
      </pc:sldChg>
      <pc:sldChg chg="addSp delSp modSp add del mod modAnim">
        <pc:chgData name="MARIA INMACULADA SANTAMARIA VALENZUELA" userId="ce49ef87-c7e3-4d0f-9bdf-fe69029b02d5" providerId="ADAL" clId="{354A172A-7AC7-463B-A9AF-624B1842923E}" dt="2025-05-26T15:24:55.822" v="16074" actId="47"/>
        <pc:sldMkLst>
          <pc:docMk/>
          <pc:sldMk cId="3786855083" sldId="421"/>
        </pc:sldMkLst>
        <pc:spChg chg="mod">
          <ac:chgData name="MARIA INMACULADA SANTAMARIA VALENZUELA" userId="ce49ef87-c7e3-4d0f-9bdf-fe69029b02d5" providerId="ADAL" clId="{354A172A-7AC7-463B-A9AF-624B1842923E}" dt="2025-05-26T14:33:38.843" v="15995" actId="20577"/>
          <ac:spMkLst>
            <pc:docMk/>
            <pc:sldMk cId="3786855083" sldId="421"/>
            <ac:spMk id="3" creationId="{C85E81EA-B3BA-97F0-FC6A-C559148E8932}"/>
          </ac:spMkLst>
        </pc:spChg>
      </pc:sldChg>
      <pc:sldChg chg="addSp delSp modSp add mod ord">
        <pc:chgData name="MARIA INMACULADA SANTAMARIA VALENZUELA" userId="ce49ef87-c7e3-4d0f-9bdf-fe69029b02d5" providerId="ADAL" clId="{354A172A-7AC7-463B-A9AF-624B1842923E}" dt="2025-05-27T09:37:18.120" v="18194" actId="1076"/>
        <pc:sldMkLst>
          <pc:docMk/>
          <pc:sldMk cId="2864396636" sldId="422"/>
        </pc:sldMkLst>
        <pc:spChg chg="mod">
          <ac:chgData name="MARIA INMACULADA SANTAMARIA VALENZUELA" userId="ce49ef87-c7e3-4d0f-9bdf-fe69029b02d5" providerId="ADAL" clId="{354A172A-7AC7-463B-A9AF-624B1842923E}" dt="2025-05-22T07:30:37.170" v="11243" actId="113"/>
          <ac:spMkLst>
            <pc:docMk/>
            <pc:sldMk cId="2864396636" sldId="422"/>
            <ac:spMk id="4" creationId="{1BF2A20A-0582-F1E3-E7C7-2555D29ED5CD}"/>
          </ac:spMkLst>
        </pc:spChg>
        <pc:spChg chg="add mod">
          <ac:chgData name="MARIA INMACULADA SANTAMARIA VALENZUELA" userId="ce49ef87-c7e3-4d0f-9bdf-fe69029b02d5" providerId="ADAL" clId="{354A172A-7AC7-463B-A9AF-624B1842923E}" dt="2025-05-20T14:31:15.811" v="6922" actId="1076"/>
          <ac:spMkLst>
            <pc:docMk/>
            <pc:sldMk cId="2864396636" sldId="422"/>
            <ac:spMk id="7" creationId="{8CD17892-E110-5E4B-4E2E-3536BF388B13}"/>
          </ac:spMkLst>
        </pc:spChg>
        <pc:spChg chg="add mod">
          <ac:chgData name="MARIA INMACULADA SANTAMARIA VALENZUELA" userId="ce49ef87-c7e3-4d0f-9bdf-fe69029b02d5" providerId="ADAL" clId="{354A172A-7AC7-463B-A9AF-624B1842923E}" dt="2025-05-20T14:20:33.462" v="6753" actId="207"/>
          <ac:spMkLst>
            <pc:docMk/>
            <pc:sldMk cId="2864396636" sldId="422"/>
            <ac:spMk id="8" creationId="{62CDECD0-E2B8-DBDB-1EA3-6EE803250083}"/>
          </ac:spMkLst>
        </pc:spChg>
        <pc:spChg chg="add mod">
          <ac:chgData name="MARIA INMACULADA SANTAMARIA VALENZUELA" userId="ce49ef87-c7e3-4d0f-9bdf-fe69029b02d5" providerId="ADAL" clId="{354A172A-7AC7-463B-A9AF-624B1842923E}" dt="2025-05-22T17:42:19.727" v="13734" actId="5793"/>
          <ac:spMkLst>
            <pc:docMk/>
            <pc:sldMk cId="2864396636" sldId="422"/>
            <ac:spMk id="12" creationId="{47CAE9C2-47FF-DAE8-F2FD-8135760D23D3}"/>
          </ac:spMkLst>
        </pc:spChg>
        <pc:spChg chg="add del mod">
          <ac:chgData name="MARIA INMACULADA SANTAMARIA VALENZUELA" userId="ce49ef87-c7e3-4d0f-9bdf-fe69029b02d5" providerId="ADAL" clId="{354A172A-7AC7-463B-A9AF-624B1842923E}" dt="2025-05-20T14:22:55.739" v="6781" actId="478"/>
          <ac:spMkLst>
            <pc:docMk/>
            <pc:sldMk cId="2864396636" sldId="422"/>
            <ac:spMk id="14" creationId="{F781B676-6524-7D07-7175-1E7EDF50EF98}"/>
          </ac:spMkLst>
        </pc:spChg>
        <pc:spChg chg="add del mod">
          <ac:chgData name="MARIA INMACULADA SANTAMARIA VALENZUELA" userId="ce49ef87-c7e3-4d0f-9bdf-fe69029b02d5" providerId="ADAL" clId="{354A172A-7AC7-463B-A9AF-624B1842923E}" dt="2025-05-26T17:01:20.847" v="16188" actId="478"/>
          <ac:spMkLst>
            <pc:docMk/>
            <pc:sldMk cId="2864396636" sldId="422"/>
            <ac:spMk id="15" creationId="{73F92FD5-A501-22A1-DE63-E42F509096C2}"/>
          </ac:spMkLst>
        </pc:spChg>
        <pc:spChg chg="add del mod">
          <ac:chgData name="MARIA INMACULADA SANTAMARIA VALENZUELA" userId="ce49ef87-c7e3-4d0f-9bdf-fe69029b02d5" providerId="ADAL" clId="{354A172A-7AC7-463B-A9AF-624B1842923E}" dt="2025-05-26T17:01:20.847" v="16188" actId="478"/>
          <ac:spMkLst>
            <pc:docMk/>
            <pc:sldMk cId="2864396636" sldId="422"/>
            <ac:spMk id="16" creationId="{CE70DA5D-1BD7-D3E2-D272-F0F0702D51CF}"/>
          </ac:spMkLst>
        </pc:spChg>
        <pc:spChg chg="mod">
          <ac:chgData name="MARIA INMACULADA SANTAMARIA VALENZUELA" userId="ce49ef87-c7e3-4d0f-9bdf-fe69029b02d5" providerId="ADAL" clId="{354A172A-7AC7-463B-A9AF-624B1842923E}" dt="2025-05-20T14:23:01.304" v="6784" actId="20577"/>
          <ac:spMkLst>
            <pc:docMk/>
            <pc:sldMk cId="2864396636" sldId="422"/>
            <ac:spMk id="17" creationId="{4BEE63DE-576D-A334-4D0B-1AA359CDE4A9}"/>
          </ac:spMkLst>
        </pc:spChg>
        <pc:spChg chg="mod">
          <ac:chgData name="MARIA INMACULADA SANTAMARIA VALENZUELA" userId="ce49ef87-c7e3-4d0f-9bdf-fe69029b02d5" providerId="ADAL" clId="{354A172A-7AC7-463B-A9AF-624B1842923E}" dt="2025-05-20T14:23:13.418" v="6790" actId="207"/>
          <ac:spMkLst>
            <pc:docMk/>
            <pc:sldMk cId="2864396636" sldId="422"/>
            <ac:spMk id="18" creationId="{E2CC4AC5-565C-06C2-FB23-65CA214CAC0A}"/>
          </ac:spMkLst>
        </pc:spChg>
        <pc:spChg chg="add mod">
          <ac:chgData name="MARIA INMACULADA SANTAMARIA VALENZUELA" userId="ce49ef87-c7e3-4d0f-9bdf-fe69029b02d5" providerId="ADAL" clId="{354A172A-7AC7-463B-A9AF-624B1842923E}" dt="2025-05-20T14:31:08.509" v="6921" actId="207"/>
          <ac:spMkLst>
            <pc:docMk/>
            <pc:sldMk cId="2864396636" sldId="422"/>
            <ac:spMk id="22" creationId="{D95F0E09-EE31-4B29-717C-DCECDE803859}"/>
          </ac:spMkLst>
        </pc:spChg>
        <pc:spChg chg="add del mod">
          <ac:chgData name="MARIA INMACULADA SANTAMARIA VALENZUELA" userId="ce49ef87-c7e3-4d0f-9bdf-fe69029b02d5" providerId="ADAL" clId="{354A172A-7AC7-463B-A9AF-624B1842923E}" dt="2025-05-20T14:24:14.948" v="6806" actId="1076"/>
          <ac:spMkLst>
            <pc:docMk/>
            <pc:sldMk cId="2864396636" sldId="422"/>
            <ac:spMk id="42" creationId="{89C42B42-B6E6-EE95-7EC5-7B193B0CB190}"/>
          </ac:spMkLst>
        </pc:spChg>
        <pc:grpChg chg="add mod">
          <ac:chgData name="MARIA INMACULADA SANTAMARIA VALENZUELA" userId="ce49ef87-c7e3-4d0f-9bdf-fe69029b02d5" providerId="ADAL" clId="{354A172A-7AC7-463B-A9AF-624B1842923E}" dt="2025-05-21T07:33:36.058" v="9004"/>
          <ac:grpSpMkLst>
            <pc:docMk/>
            <pc:sldMk cId="2864396636" sldId="422"/>
            <ac:grpSpMk id="3" creationId="{8E3266B4-36CA-FD33-F368-D84426662B2D}"/>
          </ac:grpSpMkLst>
        </pc:grpChg>
        <pc:grpChg chg="add mod">
          <ac:chgData name="MARIA INMACULADA SANTAMARIA VALENZUELA" userId="ce49ef87-c7e3-4d0f-9bdf-fe69029b02d5" providerId="ADAL" clId="{354A172A-7AC7-463B-A9AF-624B1842923E}" dt="2025-05-26T17:02:05.078" v="16193" actId="1076"/>
          <ac:grpSpMkLst>
            <pc:docMk/>
            <pc:sldMk cId="2864396636" sldId="422"/>
            <ac:grpSpMk id="13" creationId="{F2FB0201-4CA9-519C-D2BB-1691B90C0758}"/>
          </ac:grpSpMkLst>
        </pc:grpChg>
        <pc:picChg chg="mod">
          <ac:chgData name="MARIA INMACULADA SANTAMARIA VALENZUELA" userId="ce49ef87-c7e3-4d0f-9bdf-fe69029b02d5" providerId="ADAL" clId="{354A172A-7AC7-463B-A9AF-624B1842923E}" dt="2025-05-21T07:33:36.058" v="9004"/>
          <ac:picMkLst>
            <pc:docMk/>
            <pc:sldMk cId="2864396636" sldId="422"/>
            <ac:picMk id="5" creationId="{686FB64D-48E7-462F-8E1D-4C93448D6137}"/>
          </ac:picMkLst>
        </pc:picChg>
        <pc:picChg chg="mod">
          <ac:chgData name="MARIA INMACULADA SANTAMARIA VALENZUELA" userId="ce49ef87-c7e3-4d0f-9bdf-fe69029b02d5" providerId="ADAL" clId="{354A172A-7AC7-463B-A9AF-624B1842923E}" dt="2025-05-21T07:33:36.058" v="9004"/>
          <ac:picMkLst>
            <pc:docMk/>
            <pc:sldMk cId="2864396636" sldId="422"/>
            <ac:picMk id="10" creationId="{A35813D9-6E42-42A4-31E2-55CC20819B62}"/>
          </ac:picMkLst>
        </pc:picChg>
        <pc:picChg chg="add mod">
          <ac:chgData name="MARIA INMACULADA SANTAMARIA VALENZUELA" userId="ce49ef87-c7e3-4d0f-9bdf-fe69029b02d5" providerId="ADAL" clId="{354A172A-7AC7-463B-A9AF-624B1842923E}" dt="2025-05-27T09:37:18.120" v="18194" actId="1076"/>
          <ac:picMkLst>
            <pc:docMk/>
            <pc:sldMk cId="2864396636" sldId="422"/>
            <ac:picMk id="11" creationId="{09EC698B-3963-E031-BEE1-E30ADE0A8635}"/>
          </ac:picMkLst>
        </pc:picChg>
      </pc:sldChg>
      <pc:sldChg chg="addSp delSp modSp add mod">
        <pc:chgData name="MARIA INMACULADA SANTAMARIA VALENZUELA" userId="ce49ef87-c7e3-4d0f-9bdf-fe69029b02d5" providerId="ADAL" clId="{354A172A-7AC7-463B-A9AF-624B1842923E}" dt="2025-05-27T09:37:09.157" v="18193" actId="1035"/>
        <pc:sldMkLst>
          <pc:docMk/>
          <pc:sldMk cId="1764588619" sldId="423"/>
        </pc:sldMkLst>
        <pc:spChg chg="mod">
          <ac:chgData name="MARIA INMACULADA SANTAMARIA VALENZUELA" userId="ce49ef87-c7e3-4d0f-9bdf-fe69029b02d5" providerId="ADAL" clId="{354A172A-7AC7-463B-A9AF-624B1842923E}" dt="2025-05-22T07:30:40.380" v="11244" actId="113"/>
          <ac:spMkLst>
            <pc:docMk/>
            <pc:sldMk cId="1764588619" sldId="423"/>
            <ac:spMk id="4" creationId="{4A0C6D5B-7322-1899-6F4D-7A5BDB714C30}"/>
          </ac:spMkLst>
        </pc:spChg>
        <pc:spChg chg="mod">
          <ac:chgData name="MARIA INMACULADA SANTAMARIA VALENZUELA" userId="ce49ef87-c7e3-4d0f-9bdf-fe69029b02d5" providerId="ADAL" clId="{354A172A-7AC7-463B-A9AF-624B1842923E}" dt="2025-05-20T14:25:35.318" v="6835" actId="207"/>
          <ac:spMkLst>
            <pc:docMk/>
            <pc:sldMk cId="1764588619" sldId="423"/>
            <ac:spMk id="8" creationId="{688AFD91-4276-2246-CC78-2F63E57DA25B}"/>
          </ac:spMkLst>
        </pc:spChg>
        <pc:spChg chg="mod">
          <ac:chgData name="MARIA INMACULADA SANTAMARIA VALENZUELA" userId="ce49ef87-c7e3-4d0f-9bdf-fe69029b02d5" providerId="ADAL" clId="{354A172A-7AC7-463B-A9AF-624B1842923E}" dt="2025-05-26T17:02:32.511" v="16195"/>
          <ac:spMkLst>
            <pc:docMk/>
            <pc:sldMk cId="1764588619" sldId="423"/>
            <ac:spMk id="12" creationId="{F55AA2E7-92F4-B3BC-6F3C-43682A6359C2}"/>
          </ac:spMkLst>
        </pc:spChg>
        <pc:spChg chg="mod">
          <ac:chgData name="MARIA INMACULADA SANTAMARIA VALENZUELA" userId="ce49ef87-c7e3-4d0f-9bdf-fe69029b02d5" providerId="ADAL" clId="{354A172A-7AC7-463B-A9AF-624B1842923E}" dt="2025-05-26T17:02:32.511" v="16195"/>
          <ac:spMkLst>
            <pc:docMk/>
            <pc:sldMk cId="1764588619" sldId="423"/>
            <ac:spMk id="15" creationId="{CAB0BD44-270D-0E57-393A-D5BA440E9F81}"/>
          </ac:spMkLst>
        </pc:spChg>
        <pc:spChg chg="add mod">
          <ac:chgData name="MARIA INMACULADA SANTAMARIA VALENZUELA" userId="ce49ef87-c7e3-4d0f-9bdf-fe69029b02d5" providerId="ADAL" clId="{354A172A-7AC7-463B-A9AF-624B1842923E}" dt="2025-05-22T17:42:29.429" v="13739" actId="20577"/>
          <ac:spMkLst>
            <pc:docMk/>
            <pc:sldMk cId="1764588619" sldId="423"/>
            <ac:spMk id="16" creationId="{1777C50A-F159-9892-9DF3-2CB88FA285AE}"/>
          </ac:spMkLst>
        </pc:spChg>
        <pc:spChg chg="mod">
          <ac:chgData name="MARIA INMACULADA SANTAMARIA VALENZUELA" userId="ce49ef87-c7e3-4d0f-9bdf-fe69029b02d5" providerId="ADAL" clId="{354A172A-7AC7-463B-A9AF-624B1842923E}" dt="2025-05-26T17:02:32.511" v="16195"/>
          <ac:spMkLst>
            <pc:docMk/>
            <pc:sldMk cId="1764588619" sldId="423"/>
            <ac:spMk id="19" creationId="{9B0594E9-4F0D-678A-FB4A-31A85C4D446E}"/>
          </ac:spMkLst>
        </pc:spChg>
        <pc:spChg chg="add mod">
          <ac:chgData name="MARIA INMACULADA SANTAMARIA VALENZUELA" userId="ce49ef87-c7e3-4d0f-9bdf-fe69029b02d5" providerId="ADAL" clId="{354A172A-7AC7-463B-A9AF-624B1842923E}" dt="2025-05-20T14:31:04.845" v="6919" actId="207"/>
          <ac:spMkLst>
            <pc:docMk/>
            <pc:sldMk cId="1764588619" sldId="423"/>
            <ac:spMk id="22" creationId="{3931D7DE-EA67-2C69-CFC1-124895BABE94}"/>
          </ac:spMkLst>
        </pc:spChg>
        <pc:spChg chg="add mod">
          <ac:chgData name="MARIA INMACULADA SANTAMARIA VALENZUELA" userId="ce49ef87-c7e3-4d0f-9bdf-fe69029b02d5" providerId="ADAL" clId="{354A172A-7AC7-463B-A9AF-624B1842923E}" dt="2025-05-20T14:32:11.687" v="6931" actId="207"/>
          <ac:spMkLst>
            <pc:docMk/>
            <pc:sldMk cId="1764588619" sldId="423"/>
            <ac:spMk id="23" creationId="{7DE68320-F606-9B01-0832-ADCC6F14C372}"/>
          </ac:spMkLst>
        </pc:spChg>
        <pc:grpChg chg="add mod">
          <ac:chgData name="MARIA INMACULADA SANTAMARIA VALENZUELA" userId="ce49ef87-c7e3-4d0f-9bdf-fe69029b02d5" providerId="ADAL" clId="{354A172A-7AC7-463B-A9AF-624B1842923E}" dt="2025-05-21T07:33:34.102" v="9003" actId="1036"/>
          <ac:grpSpMkLst>
            <pc:docMk/>
            <pc:sldMk cId="1764588619" sldId="423"/>
            <ac:grpSpMk id="3" creationId="{2DA3D177-AD56-16E7-79D0-29D1BD53BC91}"/>
          </ac:grpSpMkLst>
        </pc:grpChg>
        <pc:grpChg chg="add mod">
          <ac:chgData name="MARIA INMACULADA SANTAMARIA VALENZUELA" userId="ce49ef87-c7e3-4d0f-9bdf-fe69029b02d5" providerId="ADAL" clId="{354A172A-7AC7-463B-A9AF-624B1842923E}" dt="2025-05-26T17:02:32.511" v="16195"/>
          <ac:grpSpMkLst>
            <pc:docMk/>
            <pc:sldMk cId="1764588619" sldId="423"/>
            <ac:grpSpMk id="11" creationId="{F4147462-2660-9A4B-6E08-A33FD88EF23F}"/>
          </ac:grpSpMkLst>
        </pc:grpChg>
        <pc:grpChg chg="del">
          <ac:chgData name="MARIA INMACULADA SANTAMARIA VALENZUELA" userId="ce49ef87-c7e3-4d0f-9bdf-fe69029b02d5" providerId="ADAL" clId="{354A172A-7AC7-463B-A9AF-624B1842923E}" dt="2025-05-26T17:02:32.171" v="16194" actId="478"/>
          <ac:grpSpMkLst>
            <pc:docMk/>
            <pc:sldMk cId="1764588619" sldId="423"/>
            <ac:grpSpMk id="13" creationId="{F95CF44F-7A0A-1D70-1B87-11E8C312ACD2}"/>
          </ac:grpSpMkLst>
        </pc:grpChg>
        <pc:picChg chg="mod">
          <ac:chgData name="MARIA INMACULADA SANTAMARIA VALENZUELA" userId="ce49ef87-c7e3-4d0f-9bdf-fe69029b02d5" providerId="ADAL" clId="{354A172A-7AC7-463B-A9AF-624B1842923E}" dt="2025-05-21T07:33:33.500" v="9002"/>
          <ac:picMkLst>
            <pc:docMk/>
            <pc:sldMk cId="1764588619" sldId="423"/>
            <ac:picMk id="7" creationId="{CA1904B1-58DA-B9AF-5EBA-92F124E48E37}"/>
          </ac:picMkLst>
        </pc:picChg>
        <pc:picChg chg="mod">
          <ac:chgData name="MARIA INMACULADA SANTAMARIA VALENZUELA" userId="ce49ef87-c7e3-4d0f-9bdf-fe69029b02d5" providerId="ADAL" clId="{354A172A-7AC7-463B-A9AF-624B1842923E}" dt="2025-05-21T07:33:33.500" v="9002"/>
          <ac:picMkLst>
            <pc:docMk/>
            <pc:sldMk cId="1764588619" sldId="423"/>
            <ac:picMk id="10" creationId="{7D916A7B-464D-3E8E-B4BE-677CB9D7AADD}"/>
          </ac:picMkLst>
        </pc:picChg>
        <pc:picChg chg="add mod">
          <ac:chgData name="MARIA INMACULADA SANTAMARIA VALENZUELA" userId="ce49ef87-c7e3-4d0f-9bdf-fe69029b02d5" providerId="ADAL" clId="{354A172A-7AC7-463B-A9AF-624B1842923E}" dt="2025-05-27T09:37:05.484" v="18189" actId="1076"/>
          <ac:picMkLst>
            <pc:docMk/>
            <pc:sldMk cId="1764588619" sldId="423"/>
            <ac:picMk id="21" creationId="{F24D9281-121C-0D1F-2A78-FDB0B3A85DA7}"/>
          </ac:picMkLst>
        </pc:picChg>
        <pc:cxnChg chg="add mod ord">
          <ac:chgData name="MARIA INMACULADA SANTAMARIA VALENZUELA" userId="ce49ef87-c7e3-4d0f-9bdf-fe69029b02d5" providerId="ADAL" clId="{354A172A-7AC7-463B-A9AF-624B1842923E}" dt="2025-05-27T09:37:09.157" v="18193" actId="1035"/>
          <ac:cxnSpMkLst>
            <pc:docMk/>
            <pc:sldMk cId="1764588619" sldId="423"/>
            <ac:cxnSpMk id="5" creationId="{5AFD5EE0-D8EA-3A9F-1286-2F80904305C8}"/>
          </ac:cxnSpMkLst>
        </pc:cxnChg>
      </pc:sldChg>
      <pc:sldChg chg="add del">
        <pc:chgData name="MARIA INMACULADA SANTAMARIA VALENZUELA" userId="ce49ef87-c7e3-4d0f-9bdf-fe69029b02d5" providerId="ADAL" clId="{354A172A-7AC7-463B-A9AF-624B1842923E}" dt="2025-05-20T14:21:12.713" v="6761" actId="2890"/>
        <pc:sldMkLst>
          <pc:docMk/>
          <pc:sldMk cId="1797224044" sldId="423"/>
        </pc:sldMkLst>
      </pc:sldChg>
      <pc:sldChg chg="add del">
        <pc:chgData name="MARIA INMACULADA SANTAMARIA VALENZUELA" userId="ce49ef87-c7e3-4d0f-9bdf-fe69029b02d5" providerId="ADAL" clId="{354A172A-7AC7-463B-A9AF-624B1842923E}" dt="2025-05-20T14:24:43.328" v="6820" actId="47"/>
        <pc:sldMkLst>
          <pc:docMk/>
          <pc:sldMk cId="2572814588" sldId="423"/>
        </pc:sldMkLst>
      </pc:sldChg>
      <pc:sldChg chg="addSp delSp modSp add mod">
        <pc:chgData name="MARIA INMACULADA SANTAMARIA VALENZUELA" userId="ce49ef87-c7e3-4d0f-9bdf-fe69029b02d5" providerId="ADAL" clId="{354A172A-7AC7-463B-A9AF-624B1842923E}" dt="2025-05-27T09:36:50.643" v="18188" actId="1076"/>
        <pc:sldMkLst>
          <pc:docMk/>
          <pc:sldMk cId="2603517076" sldId="424"/>
        </pc:sldMkLst>
        <pc:spChg chg="mod">
          <ac:chgData name="MARIA INMACULADA SANTAMARIA VALENZUELA" userId="ce49ef87-c7e3-4d0f-9bdf-fe69029b02d5" providerId="ADAL" clId="{354A172A-7AC7-463B-A9AF-624B1842923E}" dt="2025-05-22T07:30:43.731" v="11245" actId="113"/>
          <ac:spMkLst>
            <pc:docMk/>
            <pc:sldMk cId="2603517076" sldId="424"/>
            <ac:spMk id="4" creationId="{3A05BAC1-529B-7E55-C31A-1F9D2ADAD356}"/>
          </ac:spMkLst>
        </pc:spChg>
        <pc:spChg chg="mod">
          <ac:chgData name="MARIA INMACULADA SANTAMARIA VALENZUELA" userId="ce49ef87-c7e3-4d0f-9bdf-fe69029b02d5" providerId="ADAL" clId="{354A172A-7AC7-463B-A9AF-624B1842923E}" dt="2025-05-20T14:29:03.580" v="6876" actId="207"/>
          <ac:spMkLst>
            <pc:docMk/>
            <pc:sldMk cId="2603517076" sldId="424"/>
            <ac:spMk id="8" creationId="{23268760-5499-511D-3A11-DF9D20289E53}"/>
          </ac:spMkLst>
        </pc:spChg>
        <pc:spChg chg="mod">
          <ac:chgData name="MARIA INMACULADA SANTAMARIA VALENZUELA" userId="ce49ef87-c7e3-4d0f-9bdf-fe69029b02d5" providerId="ADAL" clId="{354A172A-7AC7-463B-A9AF-624B1842923E}" dt="2025-05-20T14:30:38.755" v="6912" actId="1076"/>
          <ac:spMkLst>
            <pc:docMk/>
            <pc:sldMk cId="2603517076" sldId="424"/>
            <ac:spMk id="10" creationId="{BD969A46-39F9-7DAB-D681-2CEBD37A8A49}"/>
          </ac:spMkLst>
        </pc:spChg>
        <pc:spChg chg="mod">
          <ac:chgData name="MARIA INMACULADA SANTAMARIA VALENZUELA" userId="ce49ef87-c7e3-4d0f-9bdf-fe69029b02d5" providerId="ADAL" clId="{354A172A-7AC7-463B-A9AF-624B1842923E}" dt="2025-05-26T17:02:36.131" v="16197"/>
          <ac:spMkLst>
            <pc:docMk/>
            <pc:sldMk cId="2603517076" sldId="424"/>
            <ac:spMk id="15" creationId="{BA519DFB-3466-0867-BB99-383246B3B63B}"/>
          </ac:spMkLst>
        </pc:spChg>
        <pc:spChg chg="mod">
          <ac:chgData name="MARIA INMACULADA SANTAMARIA VALENZUELA" userId="ce49ef87-c7e3-4d0f-9bdf-fe69029b02d5" providerId="ADAL" clId="{354A172A-7AC7-463B-A9AF-624B1842923E}" dt="2025-05-27T09:36:50.643" v="18188" actId="1076"/>
          <ac:spMkLst>
            <pc:docMk/>
            <pc:sldMk cId="2603517076" sldId="424"/>
            <ac:spMk id="16" creationId="{432578E8-47A4-CA34-636E-C70FC8110A31}"/>
          </ac:spMkLst>
        </pc:spChg>
        <pc:spChg chg="mod">
          <ac:chgData name="MARIA INMACULADA SANTAMARIA VALENZUELA" userId="ce49ef87-c7e3-4d0f-9bdf-fe69029b02d5" providerId="ADAL" clId="{354A172A-7AC7-463B-A9AF-624B1842923E}" dt="2025-05-26T17:02:36.131" v="16197"/>
          <ac:spMkLst>
            <pc:docMk/>
            <pc:sldMk cId="2603517076" sldId="424"/>
            <ac:spMk id="19" creationId="{FE08F6DB-7DD6-CCED-CD5D-A2948864D08B}"/>
          </ac:spMkLst>
        </pc:spChg>
        <pc:spChg chg="mod">
          <ac:chgData name="MARIA INMACULADA SANTAMARIA VALENZUELA" userId="ce49ef87-c7e3-4d0f-9bdf-fe69029b02d5" providerId="ADAL" clId="{354A172A-7AC7-463B-A9AF-624B1842923E}" dt="2025-05-26T17:02:36.131" v="16197"/>
          <ac:spMkLst>
            <pc:docMk/>
            <pc:sldMk cId="2603517076" sldId="424"/>
            <ac:spMk id="20" creationId="{C4A68183-7A74-9122-2D74-F795585F9629}"/>
          </ac:spMkLst>
        </pc:spChg>
        <pc:spChg chg="mod">
          <ac:chgData name="MARIA INMACULADA SANTAMARIA VALENZUELA" userId="ce49ef87-c7e3-4d0f-9bdf-fe69029b02d5" providerId="ADAL" clId="{354A172A-7AC7-463B-A9AF-624B1842923E}" dt="2025-05-27T09:36:36.960" v="18187" actId="1076"/>
          <ac:spMkLst>
            <pc:docMk/>
            <pc:sldMk cId="2603517076" sldId="424"/>
            <ac:spMk id="42" creationId="{6AD26B65-411D-69FF-6C8D-59319F897CFE}"/>
          </ac:spMkLst>
        </pc:spChg>
        <pc:grpChg chg="add mod">
          <ac:chgData name="MARIA INMACULADA SANTAMARIA VALENZUELA" userId="ce49ef87-c7e3-4d0f-9bdf-fe69029b02d5" providerId="ADAL" clId="{354A172A-7AC7-463B-A9AF-624B1842923E}" dt="2025-05-21T07:33:39.953" v="9008" actId="1036"/>
          <ac:grpSpMkLst>
            <pc:docMk/>
            <pc:sldMk cId="2603517076" sldId="424"/>
            <ac:grpSpMk id="3" creationId="{FD9ACA19-78D5-3038-DDD9-60DD178DB5E3}"/>
          </ac:grpSpMkLst>
        </pc:grpChg>
        <pc:grpChg chg="add mod">
          <ac:chgData name="MARIA INMACULADA SANTAMARIA VALENZUELA" userId="ce49ef87-c7e3-4d0f-9bdf-fe69029b02d5" providerId="ADAL" clId="{354A172A-7AC7-463B-A9AF-624B1842923E}" dt="2025-05-26T17:02:36.131" v="16197"/>
          <ac:grpSpMkLst>
            <pc:docMk/>
            <pc:sldMk cId="2603517076" sldId="424"/>
            <ac:grpSpMk id="12" creationId="{F408DD32-CAB7-5D94-355F-44941F27B913}"/>
          </ac:grpSpMkLst>
        </pc:grpChg>
        <pc:grpChg chg="del">
          <ac:chgData name="MARIA INMACULADA SANTAMARIA VALENZUELA" userId="ce49ef87-c7e3-4d0f-9bdf-fe69029b02d5" providerId="ADAL" clId="{354A172A-7AC7-463B-A9AF-624B1842923E}" dt="2025-05-26T17:02:35.844" v="16196" actId="478"/>
          <ac:grpSpMkLst>
            <pc:docMk/>
            <pc:sldMk cId="2603517076" sldId="424"/>
            <ac:grpSpMk id="13" creationId="{0AE7D629-19B0-4B4B-F1E6-58B25EDD097A}"/>
          </ac:grpSpMkLst>
        </pc:grpChg>
        <pc:picChg chg="mod">
          <ac:chgData name="MARIA INMACULADA SANTAMARIA VALENZUELA" userId="ce49ef87-c7e3-4d0f-9bdf-fe69029b02d5" providerId="ADAL" clId="{354A172A-7AC7-463B-A9AF-624B1842923E}" dt="2025-05-21T07:33:38.267" v="9005"/>
          <ac:picMkLst>
            <pc:docMk/>
            <pc:sldMk cId="2603517076" sldId="424"/>
            <ac:picMk id="5" creationId="{EE7FA285-6D90-B0E9-0BDA-BF2C20744043}"/>
          </ac:picMkLst>
        </pc:picChg>
        <pc:picChg chg="mod">
          <ac:chgData name="MARIA INMACULADA SANTAMARIA VALENZUELA" userId="ce49ef87-c7e3-4d0f-9bdf-fe69029b02d5" providerId="ADAL" clId="{354A172A-7AC7-463B-A9AF-624B1842923E}" dt="2025-05-21T07:33:38.267" v="9005"/>
          <ac:picMkLst>
            <pc:docMk/>
            <pc:sldMk cId="2603517076" sldId="424"/>
            <ac:picMk id="11" creationId="{AD6FA565-6A27-8A28-EDBD-C52F526CF364}"/>
          </ac:picMkLst>
        </pc:picChg>
        <pc:picChg chg="add mod">
          <ac:chgData name="MARIA INMACULADA SANTAMARIA VALENZUELA" userId="ce49ef87-c7e3-4d0f-9bdf-fe69029b02d5" providerId="ADAL" clId="{354A172A-7AC7-463B-A9AF-624B1842923E}" dt="2025-05-27T09:36:32.658" v="18185" actId="1076"/>
          <ac:picMkLst>
            <pc:docMk/>
            <pc:sldMk cId="2603517076" sldId="424"/>
            <ac:picMk id="24" creationId="{418C2098-47A7-6C36-7D31-68B63205606D}"/>
          </ac:picMkLst>
        </pc:picChg>
      </pc:sldChg>
      <pc:sldChg chg="addSp delSp modSp add mod ord delAnim modAnim">
        <pc:chgData name="MARIA INMACULADA SANTAMARIA VALENZUELA" userId="ce49ef87-c7e3-4d0f-9bdf-fe69029b02d5" providerId="ADAL" clId="{354A172A-7AC7-463B-A9AF-624B1842923E}" dt="2025-05-27T10:00:28.892" v="18371" actId="478"/>
        <pc:sldMkLst>
          <pc:docMk/>
          <pc:sldMk cId="634093350" sldId="425"/>
        </pc:sldMkLst>
        <pc:spChg chg="mod">
          <ac:chgData name="MARIA INMACULADA SANTAMARIA VALENZUELA" userId="ce49ef87-c7e3-4d0f-9bdf-fe69029b02d5" providerId="ADAL" clId="{354A172A-7AC7-463B-A9AF-624B1842923E}" dt="2025-05-20T14:47:29.249" v="7010" actId="6549"/>
          <ac:spMkLst>
            <pc:docMk/>
            <pc:sldMk cId="634093350" sldId="425"/>
            <ac:spMk id="4" creationId="{6A8B7DA6-F892-41D4-1F9B-47438DDED884}"/>
          </ac:spMkLst>
        </pc:spChg>
        <pc:spChg chg="add del mod">
          <ac:chgData name="MARIA INMACULADA SANTAMARIA VALENZUELA" userId="ce49ef87-c7e3-4d0f-9bdf-fe69029b02d5" providerId="ADAL" clId="{354A172A-7AC7-463B-A9AF-624B1842923E}" dt="2025-05-27T10:00:28.892" v="18371" actId="478"/>
          <ac:spMkLst>
            <pc:docMk/>
            <pc:sldMk cId="634093350" sldId="425"/>
            <ac:spMk id="5" creationId="{219787BF-765F-6BE5-3986-439CD9A781A8}"/>
          </ac:spMkLst>
        </pc:spChg>
        <pc:spChg chg="mod">
          <ac:chgData name="MARIA INMACULADA SANTAMARIA VALENZUELA" userId="ce49ef87-c7e3-4d0f-9bdf-fe69029b02d5" providerId="ADAL" clId="{354A172A-7AC7-463B-A9AF-624B1842923E}" dt="2025-05-26T17:12:06.595" v="16307"/>
          <ac:spMkLst>
            <pc:docMk/>
            <pc:sldMk cId="634093350" sldId="425"/>
            <ac:spMk id="8" creationId="{3115A73C-9E37-5C0E-EAF5-FAF35792887B}"/>
          </ac:spMkLst>
        </pc:spChg>
        <pc:spChg chg="mod">
          <ac:chgData name="MARIA INMACULADA SANTAMARIA VALENZUELA" userId="ce49ef87-c7e3-4d0f-9bdf-fe69029b02d5" providerId="ADAL" clId="{354A172A-7AC7-463B-A9AF-624B1842923E}" dt="2025-05-26T17:12:06.595" v="16307"/>
          <ac:spMkLst>
            <pc:docMk/>
            <pc:sldMk cId="634093350" sldId="425"/>
            <ac:spMk id="9" creationId="{C8901636-3E5B-A5CA-C567-AAE59745986B}"/>
          </ac:spMkLst>
        </pc:spChg>
        <pc:spChg chg="mod">
          <ac:chgData name="MARIA INMACULADA SANTAMARIA VALENZUELA" userId="ce49ef87-c7e3-4d0f-9bdf-fe69029b02d5" providerId="ADAL" clId="{354A172A-7AC7-463B-A9AF-624B1842923E}" dt="2025-05-26T17:12:06.595" v="16307"/>
          <ac:spMkLst>
            <pc:docMk/>
            <pc:sldMk cId="634093350" sldId="425"/>
            <ac:spMk id="10" creationId="{0B67B613-DC25-479D-0375-C2851B90E7CC}"/>
          </ac:spMkLst>
        </pc:spChg>
        <pc:spChg chg="mod">
          <ac:chgData name="MARIA INMACULADA SANTAMARIA VALENZUELA" userId="ce49ef87-c7e3-4d0f-9bdf-fe69029b02d5" providerId="ADAL" clId="{354A172A-7AC7-463B-A9AF-624B1842923E}" dt="2025-05-26T17:12:06.595" v="16307"/>
          <ac:spMkLst>
            <pc:docMk/>
            <pc:sldMk cId="634093350" sldId="425"/>
            <ac:spMk id="11" creationId="{79BAC8CA-C54C-D924-B523-113538C3FCC8}"/>
          </ac:spMkLst>
        </pc:spChg>
        <pc:spChg chg="add del mod">
          <ac:chgData name="MARIA INMACULADA SANTAMARIA VALENZUELA" userId="ce49ef87-c7e3-4d0f-9bdf-fe69029b02d5" providerId="ADAL" clId="{354A172A-7AC7-463B-A9AF-624B1842923E}" dt="2025-05-27T10:00:23.491" v="18369" actId="478"/>
          <ac:spMkLst>
            <pc:docMk/>
            <pc:sldMk cId="634093350" sldId="425"/>
            <ac:spMk id="14" creationId="{7CF16530-320E-16B7-77A4-10D459B927F5}"/>
          </ac:spMkLst>
        </pc:spChg>
        <pc:spChg chg="add mod">
          <ac:chgData name="MARIA INMACULADA SANTAMARIA VALENZUELA" userId="ce49ef87-c7e3-4d0f-9bdf-fe69029b02d5" providerId="ADAL" clId="{354A172A-7AC7-463B-A9AF-624B1842923E}" dt="2025-05-26T17:12:23.791" v="16372" actId="20577"/>
          <ac:spMkLst>
            <pc:docMk/>
            <pc:sldMk cId="634093350" sldId="425"/>
            <ac:spMk id="15" creationId="{B34B6BAB-495F-86E0-18A3-36BF400962E1}"/>
          </ac:spMkLst>
        </pc:spChg>
        <pc:spChg chg="add mod">
          <ac:chgData name="MARIA INMACULADA SANTAMARIA VALENZUELA" userId="ce49ef87-c7e3-4d0f-9bdf-fe69029b02d5" providerId="ADAL" clId="{354A172A-7AC7-463B-A9AF-624B1842923E}" dt="2025-05-25T19:28:38.017" v="15594" actId="692"/>
          <ac:spMkLst>
            <pc:docMk/>
            <pc:sldMk cId="634093350" sldId="425"/>
            <ac:spMk id="16" creationId="{8DE62ACC-CAF2-A8C3-EBCF-FDE4FD1DE966}"/>
          </ac:spMkLst>
        </pc:spChg>
        <pc:spChg chg="add del mod">
          <ac:chgData name="MARIA INMACULADA SANTAMARIA VALENZUELA" userId="ce49ef87-c7e3-4d0f-9bdf-fe69029b02d5" providerId="ADAL" clId="{354A172A-7AC7-463B-A9AF-624B1842923E}" dt="2025-05-21T15:04:15.194" v="10168" actId="1076"/>
          <ac:spMkLst>
            <pc:docMk/>
            <pc:sldMk cId="634093350" sldId="425"/>
            <ac:spMk id="30" creationId="{80F0CB72-7CC8-42C0-271D-F6B811509662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2:06.595" v="16307"/>
          <ac:grpSpMkLst>
            <pc:docMk/>
            <pc:sldMk cId="634093350" sldId="425"/>
            <ac:grpSpMk id="2" creationId="{D857498E-7E33-B0EF-6161-6B23D997F4F1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2:06.595" v="16307"/>
          <ac:grpSpMkLst>
            <pc:docMk/>
            <pc:sldMk cId="634093350" sldId="425"/>
            <ac:grpSpMk id="7" creationId="{3915358C-C4DB-4F53-ED03-0EA06BB751B7}"/>
          </ac:grpSpMkLst>
        </pc:grpChg>
        <pc:grpChg chg="add del mod">
          <ac:chgData name="MARIA INMACULADA SANTAMARIA VALENZUELA" userId="ce49ef87-c7e3-4d0f-9bdf-fe69029b02d5" providerId="ADAL" clId="{354A172A-7AC7-463B-A9AF-624B1842923E}" dt="2025-05-27T10:00:26.150" v="18370" actId="478"/>
          <ac:grpSpMkLst>
            <pc:docMk/>
            <pc:sldMk cId="634093350" sldId="425"/>
            <ac:grpSpMk id="17" creationId="{A678D60E-BF98-876C-8ABA-A8A8965A75C0}"/>
          </ac:grpSpMkLst>
        </pc:grpChg>
        <pc:graphicFrameChg chg="add mod modGraphic">
          <ac:chgData name="MARIA INMACULADA SANTAMARIA VALENZUELA" userId="ce49ef87-c7e3-4d0f-9bdf-fe69029b02d5" providerId="ADAL" clId="{354A172A-7AC7-463B-A9AF-624B1842923E}" dt="2025-05-21T15:17:41.781" v="10348"/>
          <ac:graphicFrameMkLst>
            <pc:docMk/>
            <pc:sldMk cId="634093350" sldId="425"/>
            <ac:graphicFrameMk id="3" creationId="{31298FEE-B4F3-CFBC-B64B-87979B20E6BD}"/>
          </ac:graphicFrameMkLst>
        </pc:graphicFrameChg>
      </pc:sldChg>
      <pc:sldChg chg="addSp delSp modSp add mod modAnim">
        <pc:chgData name="MARIA INMACULADA SANTAMARIA VALENZUELA" userId="ce49ef87-c7e3-4d0f-9bdf-fe69029b02d5" providerId="ADAL" clId="{354A172A-7AC7-463B-A9AF-624B1842923E}" dt="2025-05-27T10:00:59.808" v="18377" actId="113"/>
        <pc:sldMkLst>
          <pc:docMk/>
          <pc:sldMk cId="3812017122" sldId="426"/>
        </pc:sldMkLst>
        <pc:spChg chg="add mod ord">
          <ac:chgData name="MARIA INMACULADA SANTAMARIA VALENZUELA" userId="ce49ef87-c7e3-4d0f-9bdf-fe69029b02d5" providerId="ADAL" clId="{354A172A-7AC7-463B-A9AF-624B1842923E}" dt="2025-05-22T07:58:17.593" v="11662" actId="167"/>
          <ac:spMkLst>
            <pc:docMk/>
            <pc:sldMk cId="3812017122" sldId="426"/>
            <ac:spMk id="2" creationId="{50C290ED-5A62-2470-AF52-B92BDA76032C}"/>
          </ac:spMkLst>
        </pc:spChg>
        <pc:spChg chg="mod">
          <ac:chgData name="MARIA INMACULADA SANTAMARIA VALENZUELA" userId="ce49ef87-c7e3-4d0f-9bdf-fe69029b02d5" providerId="ADAL" clId="{354A172A-7AC7-463B-A9AF-624B1842923E}" dt="2025-05-27T10:00:59.808" v="18377" actId="113"/>
          <ac:spMkLst>
            <pc:docMk/>
            <pc:sldMk cId="3812017122" sldId="426"/>
            <ac:spMk id="3" creationId="{BDB6FC94-F276-5385-E57B-A040F86B71F6}"/>
          </ac:spMkLst>
        </pc:spChg>
        <pc:spChg chg="mod">
          <ac:chgData name="MARIA INMACULADA SANTAMARIA VALENZUELA" userId="ce49ef87-c7e3-4d0f-9bdf-fe69029b02d5" providerId="ADAL" clId="{354A172A-7AC7-463B-A9AF-624B1842923E}" dt="2025-05-20T15:48:16.924" v="7625" actId="20577"/>
          <ac:spMkLst>
            <pc:docMk/>
            <pc:sldMk cId="3812017122" sldId="426"/>
            <ac:spMk id="4" creationId="{0E5F4CE1-01FF-A5D5-F2AD-99C0C575FF67}"/>
          </ac:spMkLst>
        </pc:spChg>
        <pc:spChg chg="mod">
          <ac:chgData name="MARIA INMACULADA SANTAMARIA VALENZUELA" userId="ce49ef87-c7e3-4d0f-9bdf-fe69029b02d5" providerId="ADAL" clId="{354A172A-7AC7-463B-A9AF-624B1842923E}" dt="2025-05-26T17:12:31.826" v="16373"/>
          <ac:spMkLst>
            <pc:docMk/>
            <pc:sldMk cId="3812017122" sldId="426"/>
            <ac:spMk id="10" creationId="{C3B0F0A4-4FEE-CD84-5F25-32A832D74EE5}"/>
          </ac:spMkLst>
        </pc:spChg>
        <pc:spChg chg="mod">
          <ac:chgData name="MARIA INMACULADA SANTAMARIA VALENZUELA" userId="ce49ef87-c7e3-4d0f-9bdf-fe69029b02d5" providerId="ADAL" clId="{354A172A-7AC7-463B-A9AF-624B1842923E}" dt="2025-05-26T17:12:31.826" v="16373"/>
          <ac:spMkLst>
            <pc:docMk/>
            <pc:sldMk cId="3812017122" sldId="426"/>
            <ac:spMk id="11" creationId="{CFD020B6-2F40-2C59-B23C-E766B7BC255D}"/>
          </ac:spMkLst>
        </pc:spChg>
        <pc:spChg chg="mod">
          <ac:chgData name="MARIA INMACULADA SANTAMARIA VALENZUELA" userId="ce49ef87-c7e3-4d0f-9bdf-fe69029b02d5" providerId="ADAL" clId="{354A172A-7AC7-463B-A9AF-624B1842923E}" dt="2025-05-26T17:12:31.826" v="16373"/>
          <ac:spMkLst>
            <pc:docMk/>
            <pc:sldMk cId="3812017122" sldId="426"/>
            <ac:spMk id="12" creationId="{E353975B-3DFA-85EB-46AC-498ED4430645}"/>
          </ac:spMkLst>
        </pc:spChg>
        <pc:spChg chg="mod">
          <ac:chgData name="MARIA INMACULADA SANTAMARIA VALENZUELA" userId="ce49ef87-c7e3-4d0f-9bdf-fe69029b02d5" providerId="ADAL" clId="{354A172A-7AC7-463B-A9AF-624B1842923E}" dt="2025-05-26T17:12:31.826" v="16373"/>
          <ac:spMkLst>
            <pc:docMk/>
            <pc:sldMk cId="3812017122" sldId="426"/>
            <ac:spMk id="13" creationId="{C5E85DAC-2E59-B1DB-47BC-D44756E826A7}"/>
          </ac:spMkLst>
        </pc:spChg>
        <pc:grpChg chg="add del mod">
          <ac:chgData name="MARIA INMACULADA SANTAMARIA VALENZUELA" userId="ce49ef87-c7e3-4d0f-9bdf-fe69029b02d5" providerId="ADAL" clId="{354A172A-7AC7-463B-A9AF-624B1842923E}" dt="2025-05-26T22:10:59.956" v="17692" actId="478"/>
          <ac:grpSpMkLst>
            <pc:docMk/>
            <pc:sldMk cId="3812017122" sldId="426"/>
            <ac:grpSpMk id="5" creationId="{B1CAE05E-715B-B0CF-B96D-6368C2FACE27}"/>
          </ac:grpSpMkLst>
        </pc:grpChg>
        <pc:grpChg chg="add mod">
          <ac:chgData name="MARIA INMACULADA SANTAMARIA VALENZUELA" userId="ce49ef87-c7e3-4d0f-9bdf-fe69029b02d5" providerId="ADAL" clId="{354A172A-7AC7-463B-A9AF-624B1842923E}" dt="2025-05-26T17:12:33.453" v="16375" actId="1036"/>
          <ac:grpSpMkLst>
            <pc:docMk/>
            <pc:sldMk cId="3812017122" sldId="426"/>
            <ac:grpSpMk id="8" creationId="{0DC7987A-45DE-1AD9-A71F-7D01190E4A03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2:31.826" v="16373"/>
          <ac:grpSpMkLst>
            <pc:docMk/>
            <pc:sldMk cId="3812017122" sldId="426"/>
            <ac:grpSpMk id="9" creationId="{1F7B9B9F-0B17-182D-3594-910C57E2A9E1}"/>
          </ac:grpSpMkLst>
        </pc:grpChg>
        <pc:graphicFrameChg chg="add mod">
          <ac:chgData name="MARIA INMACULADA SANTAMARIA VALENZUELA" userId="ce49ef87-c7e3-4d0f-9bdf-fe69029b02d5" providerId="ADAL" clId="{354A172A-7AC7-463B-A9AF-624B1842923E}" dt="2025-05-21T15:17:51.182" v="10350"/>
          <ac:graphicFrameMkLst>
            <pc:docMk/>
            <pc:sldMk cId="3812017122" sldId="426"/>
            <ac:graphicFrameMk id="7" creationId="{EBF64342-5544-3E3D-1244-B4BD07A44159}"/>
          </ac:graphicFrameMkLst>
        </pc:graphicFrameChg>
        <pc:picChg chg="add mod">
          <ac:chgData name="MARIA INMACULADA SANTAMARIA VALENZUELA" userId="ce49ef87-c7e3-4d0f-9bdf-fe69029b02d5" providerId="ADAL" clId="{354A172A-7AC7-463B-A9AF-624B1842923E}" dt="2025-05-26T17:17:54.251" v="16435"/>
          <ac:picMkLst>
            <pc:docMk/>
            <pc:sldMk cId="3812017122" sldId="426"/>
            <ac:picMk id="17" creationId="{6AC4F7B1-B256-601D-9B7F-B84B2606577E}"/>
          </ac:picMkLst>
        </pc:picChg>
      </pc:sldChg>
      <pc:sldChg chg="addSp delSp modSp add mod addAnim delAnim modAnim">
        <pc:chgData name="MARIA INMACULADA SANTAMARIA VALENZUELA" userId="ce49ef87-c7e3-4d0f-9bdf-fe69029b02d5" providerId="ADAL" clId="{354A172A-7AC7-463B-A9AF-624B1842923E}" dt="2025-05-27T10:01:13.805" v="18380" actId="113"/>
        <pc:sldMkLst>
          <pc:docMk/>
          <pc:sldMk cId="4096343332" sldId="427"/>
        </pc:sldMkLst>
        <pc:spChg chg="mod">
          <ac:chgData name="MARIA INMACULADA SANTAMARIA VALENZUELA" userId="ce49ef87-c7e3-4d0f-9bdf-fe69029b02d5" providerId="ADAL" clId="{354A172A-7AC7-463B-A9AF-624B1842923E}" dt="2025-05-27T10:01:13.805" v="18380" actId="113"/>
          <ac:spMkLst>
            <pc:docMk/>
            <pc:sldMk cId="4096343332" sldId="427"/>
            <ac:spMk id="3" creationId="{2ED9F6C3-9FF8-A38B-30B2-B593A6659BAB}"/>
          </ac:spMkLst>
        </pc:spChg>
        <pc:spChg chg="mod">
          <ac:chgData name="MARIA INMACULADA SANTAMARIA VALENZUELA" userId="ce49ef87-c7e3-4d0f-9bdf-fe69029b02d5" providerId="ADAL" clId="{354A172A-7AC7-463B-A9AF-624B1842923E}" dt="2025-05-20T15:51:51.754" v="7772" actId="20577"/>
          <ac:spMkLst>
            <pc:docMk/>
            <pc:sldMk cId="4096343332" sldId="427"/>
            <ac:spMk id="4" creationId="{FD3DD8FF-6D79-123B-2869-4DB82B83785E}"/>
          </ac:spMkLst>
        </pc:spChg>
        <pc:spChg chg="mod">
          <ac:chgData name="MARIA INMACULADA SANTAMARIA VALENZUELA" userId="ce49ef87-c7e3-4d0f-9bdf-fe69029b02d5" providerId="ADAL" clId="{354A172A-7AC7-463B-A9AF-624B1842923E}" dt="2025-05-26T17:12:36.832" v="16376"/>
          <ac:spMkLst>
            <pc:docMk/>
            <pc:sldMk cId="4096343332" sldId="427"/>
            <ac:spMk id="9" creationId="{357F6C01-4499-8D30-8934-2A472F30F394}"/>
          </ac:spMkLst>
        </pc:spChg>
        <pc:spChg chg="mod">
          <ac:chgData name="MARIA INMACULADA SANTAMARIA VALENZUELA" userId="ce49ef87-c7e3-4d0f-9bdf-fe69029b02d5" providerId="ADAL" clId="{354A172A-7AC7-463B-A9AF-624B1842923E}" dt="2025-05-26T17:12:36.832" v="16376"/>
          <ac:spMkLst>
            <pc:docMk/>
            <pc:sldMk cId="4096343332" sldId="427"/>
            <ac:spMk id="10" creationId="{BA013BB4-E8AD-9E9E-6AD1-C5C258B038B4}"/>
          </ac:spMkLst>
        </pc:spChg>
        <pc:spChg chg="mod">
          <ac:chgData name="MARIA INMACULADA SANTAMARIA VALENZUELA" userId="ce49ef87-c7e3-4d0f-9bdf-fe69029b02d5" providerId="ADAL" clId="{354A172A-7AC7-463B-A9AF-624B1842923E}" dt="2025-05-26T17:12:36.832" v="16376"/>
          <ac:spMkLst>
            <pc:docMk/>
            <pc:sldMk cId="4096343332" sldId="427"/>
            <ac:spMk id="11" creationId="{BBDCCF1D-7B2A-0F4F-EC1C-F7E6073F16AD}"/>
          </ac:spMkLst>
        </pc:spChg>
        <pc:spChg chg="mod">
          <ac:chgData name="MARIA INMACULADA SANTAMARIA VALENZUELA" userId="ce49ef87-c7e3-4d0f-9bdf-fe69029b02d5" providerId="ADAL" clId="{354A172A-7AC7-463B-A9AF-624B1842923E}" dt="2025-05-26T17:12:36.832" v="16376"/>
          <ac:spMkLst>
            <pc:docMk/>
            <pc:sldMk cId="4096343332" sldId="427"/>
            <ac:spMk id="12" creationId="{22D776CD-DFDB-5D97-B4A9-53EC9B1B0382}"/>
          </ac:spMkLst>
        </pc:spChg>
        <pc:spChg chg="add mod">
          <ac:chgData name="MARIA INMACULADA SANTAMARIA VALENZUELA" userId="ce49ef87-c7e3-4d0f-9bdf-fe69029b02d5" providerId="ADAL" clId="{354A172A-7AC7-463B-A9AF-624B1842923E}" dt="2025-05-26T17:16:10.834" v="16414"/>
          <ac:spMkLst>
            <pc:docMk/>
            <pc:sldMk cId="4096343332" sldId="427"/>
            <ac:spMk id="17" creationId="{0469DFA9-4FEA-37BD-6E2C-9A4AE08F4BAE}"/>
          </ac:spMkLst>
        </pc:spChg>
        <pc:spChg chg="add del mod">
          <ac:chgData name="MARIA INMACULADA SANTAMARIA VALENZUELA" userId="ce49ef87-c7e3-4d0f-9bdf-fe69029b02d5" providerId="ADAL" clId="{354A172A-7AC7-463B-A9AF-624B1842923E}" dt="2025-05-26T17:16:58.466" v="16425" actId="478"/>
          <ac:spMkLst>
            <pc:docMk/>
            <pc:sldMk cId="4096343332" sldId="427"/>
            <ac:spMk id="18" creationId="{D75C5E8E-6030-2869-109D-2000F9349C35}"/>
          </ac:spMkLst>
        </pc:spChg>
        <pc:spChg chg="add mod">
          <ac:chgData name="MARIA INMACULADA SANTAMARIA VALENZUELA" userId="ce49ef87-c7e3-4d0f-9bdf-fe69029b02d5" providerId="ADAL" clId="{354A172A-7AC7-463B-A9AF-624B1842923E}" dt="2025-05-26T17:17:25.827" v="16429"/>
          <ac:spMkLst>
            <pc:docMk/>
            <pc:sldMk cId="4096343332" sldId="427"/>
            <ac:spMk id="19" creationId="{9F799DD0-9B44-DBBA-B512-8DE31273B443}"/>
          </ac:spMkLst>
        </pc:spChg>
        <pc:spChg chg="del mod">
          <ac:chgData name="MARIA INMACULADA SANTAMARIA VALENZUELA" userId="ce49ef87-c7e3-4d0f-9bdf-fe69029b02d5" providerId="ADAL" clId="{354A172A-7AC7-463B-A9AF-624B1842923E}" dt="2025-05-26T22:11:07.497" v="17694" actId="478"/>
          <ac:spMkLst>
            <pc:docMk/>
            <pc:sldMk cId="4096343332" sldId="427"/>
            <ac:spMk id="29" creationId="{08BE6C58-BFD4-7FCA-C88A-01F402C7E2DD}"/>
          </ac:spMkLst>
        </pc:spChg>
        <pc:spChg chg="mod">
          <ac:chgData name="MARIA INMACULADA SANTAMARIA VALENZUELA" userId="ce49ef87-c7e3-4d0f-9bdf-fe69029b02d5" providerId="ADAL" clId="{354A172A-7AC7-463B-A9AF-624B1842923E}" dt="2025-05-26T17:16:46.221" v="16423" actId="1076"/>
          <ac:spMkLst>
            <pc:docMk/>
            <pc:sldMk cId="4096343332" sldId="427"/>
            <ac:spMk id="30" creationId="{20D81985-EC8A-5781-E109-B7205DA4F82D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2:37.838" v="16378" actId="1035"/>
          <ac:grpSpMkLst>
            <pc:docMk/>
            <pc:sldMk cId="4096343332" sldId="427"/>
            <ac:grpSpMk id="2" creationId="{54CCAD53-3A82-C6A2-D6E8-9D65E99CE8DA}"/>
          </ac:grpSpMkLst>
        </pc:grpChg>
        <pc:grpChg chg="del">
          <ac:chgData name="MARIA INMACULADA SANTAMARIA VALENZUELA" userId="ce49ef87-c7e3-4d0f-9bdf-fe69029b02d5" providerId="ADAL" clId="{354A172A-7AC7-463B-A9AF-624B1842923E}" dt="2025-05-26T22:11:05.402" v="17693" actId="478"/>
          <ac:grpSpMkLst>
            <pc:docMk/>
            <pc:sldMk cId="4096343332" sldId="427"/>
            <ac:grpSpMk id="5" creationId="{F25842C8-87C2-0117-2C61-7F372C1012C3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2:36.832" v="16376"/>
          <ac:grpSpMkLst>
            <pc:docMk/>
            <pc:sldMk cId="4096343332" sldId="427"/>
            <ac:grpSpMk id="8" creationId="{2FB1A34B-D69E-86A7-EFEA-2CBDD1AFB624}"/>
          </ac:grpSpMkLst>
        </pc:grpChg>
        <pc:graphicFrameChg chg="add mod">
          <ac:chgData name="MARIA INMACULADA SANTAMARIA VALENZUELA" userId="ce49ef87-c7e3-4d0f-9bdf-fe69029b02d5" providerId="ADAL" clId="{354A172A-7AC7-463B-A9AF-624B1842923E}" dt="2025-05-21T15:17:59.230" v="10352"/>
          <ac:graphicFrameMkLst>
            <pc:docMk/>
            <pc:sldMk cId="4096343332" sldId="427"/>
            <ac:graphicFrameMk id="7" creationId="{D833D18A-507F-32FD-1A81-55356D229228}"/>
          </ac:graphicFrameMkLst>
        </pc:graphicFrameChg>
        <pc:picChg chg="add del mod">
          <ac:chgData name="MARIA INMACULADA SANTAMARIA VALENZUELA" userId="ce49ef87-c7e3-4d0f-9bdf-fe69029b02d5" providerId="ADAL" clId="{354A172A-7AC7-463B-A9AF-624B1842923E}" dt="2025-05-26T17:17:46.844" v="16433" actId="478"/>
          <ac:picMkLst>
            <pc:docMk/>
            <pc:sldMk cId="4096343332" sldId="427"/>
            <ac:picMk id="13" creationId="{379BD852-2A49-B356-3E93-C47672002677}"/>
          </ac:picMkLst>
        </pc:picChg>
        <pc:picChg chg="add mod">
          <ac:chgData name="MARIA INMACULADA SANTAMARIA VALENZUELA" userId="ce49ef87-c7e3-4d0f-9bdf-fe69029b02d5" providerId="ADAL" clId="{354A172A-7AC7-463B-A9AF-624B1842923E}" dt="2025-05-26T17:17:52.490" v="16434" actId="1076"/>
          <ac:picMkLst>
            <pc:docMk/>
            <pc:sldMk cId="4096343332" sldId="427"/>
            <ac:picMk id="15" creationId="{DD7FAA5C-B1DE-B435-3293-AE0396C9DC55}"/>
          </ac:picMkLst>
        </pc:picChg>
      </pc:sldChg>
      <pc:sldChg chg="addSp delSp modSp add del mod modAnim">
        <pc:chgData name="MARIA INMACULADA SANTAMARIA VALENZUELA" userId="ce49ef87-c7e3-4d0f-9bdf-fe69029b02d5" providerId="ADAL" clId="{354A172A-7AC7-463B-A9AF-624B1842923E}" dt="2025-05-25T20:31:39.875" v="15852" actId="47"/>
        <pc:sldMkLst>
          <pc:docMk/>
          <pc:sldMk cId="2215918070" sldId="428"/>
        </pc:sldMkLst>
      </pc:sldChg>
      <pc:sldChg chg="modSp add del mod">
        <pc:chgData name="MARIA INMACULADA SANTAMARIA VALENZUELA" userId="ce49ef87-c7e3-4d0f-9bdf-fe69029b02d5" providerId="ADAL" clId="{354A172A-7AC7-463B-A9AF-624B1842923E}" dt="2025-05-20T15:55:47.472" v="7917" actId="47"/>
        <pc:sldMkLst>
          <pc:docMk/>
          <pc:sldMk cId="3454766382" sldId="428"/>
        </pc:sldMkLst>
      </pc:sldChg>
      <pc:sldChg chg="addSp delSp modSp add mod ord addAnim delAnim modAnim">
        <pc:chgData name="MARIA INMACULADA SANTAMARIA VALENZUELA" userId="ce49ef87-c7e3-4d0f-9bdf-fe69029b02d5" providerId="ADAL" clId="{354A172A-7AC7-463B-A9AF-624B1842923E}" dt="2025-05-27T21:44:19.269" v="18552" actId="478"/>
        <pc:sldMkLst>
          <pc:docMk/>
          <pc:sldMk cId="2264858290" sldId="429"/>
        </pc:sldMkLst>
        <pc:spChg chg="add mod ord">
          <ac:chgData name="MARIA INMACULADA SANTAMARIA VALENZUELA" userId="ce49ef87-c7e3-4d0f-9bdf-fe69029b02d5" providerId="ADAL" clId="{354A172A-7AC7-463B-A9AF-624B1842923E}" dt="2025-05-26T17:21:08.902" v="16463" actId="167"/>
          <ac:spMkLst>
            <pc:docMk/>
            <pc:sldMk cId="2264858290" sldId="429"/>
            <ac:spMk id="3" creationId="{F3745382-5133-DDE2-CB06-792C84D25286}"/>
          </ac:spMkLst>
        </pc:spChg>
        <pc:spChg chg="mod">
          <ac:chgData name="MARIA INMACULADA SANTAMARIA VALENZUELA" userId="ce49ef87-c7e3-4d0f-9bdf-fe69029b02d5" providerId="ADAL" clId="{354A172A-7AC7-463B-A9AF-624B1842923E}" dt="2025-05-25T19:50:34.705" v="15794" actId="20577"/>
          <ac:spMkLst>
            <pc:docMk/>
            <pc:sldMk cId="2264858290" sldId="429"/>
            <ac:spMk id="4" creationId="{6F5D08FD-553E-237C-391C-FD0AF3F6B31E}"/>
          </ac:spMkLst>
        </pc:spChg>
        <pc:spChg chg="add mod ord">
          <ac:chgData name="MARIA INMACULADA SANTAMARIA VALENZUELA" userId="ce49ef87-c7e3-4d0f-9bdf-fe69029b02d5" providerId="ADAL" clId="{354A172A-7AC7-463B-A9AF-624B1842923E}" dt="2025-05-26T17:21:50.763" v="16474" actId="167"/>
          <ac:spMkLst>
            <pc:docMk/>
            <pc:sldMk cId="2264858290" sldId="429"/>
            <ac:spMk id="10" creationId="{6C111AF8-8314-CDC2-5097-EC87E84EA732}"/>
          </ac:spMkLst>
        </pc:spChg>
        <pc:spChg chg="add del mod ord">
          <ac:chgData name="MARIA INMACULADA SANTAMARIA VALENZUELA" userId="ce49ef87-c7e3-4d0f-9bdf-fe69029b02d5" providerId="ADAL" clId="{354A172A-7AC7-463B-A9AF-624B1842923E}" dt="2025-05-26T17:21:14.395" v="16465" actId="478"/>
          <ac:spMkLst>
            <pc:docMk/>
            <pc:sldMk cId="2264858290" sldId="429"/>
            <ac:spMk id="12" creationId="{58C9DB12-3F1F-5141-FBFE-7F86790362A8}"/>
          </ac:spMkLst>
        </pc:spChg>
        <pc:spChg chg="add del mod ord">
          <ac:chgData name="MARIA INMACULADA SANTAMARIA VALENZUELA" userId="ce49ef87-c7e3-4d0f-9bdf-fe69029b02d5" providerId="ADAL" clId="{354A172A-7AC7-463B-A9AF-624B1842923E}" dt="2025-05-26T17:21:29.426" v="16469" actId="478"/>
          <ac:spMkLst>
            <pc:docMk/>
            <pc:sldMk cId="2264858290" sldId="429"/>
            <ac:spMk id="13" creationId="{8A8D393A-58BA-E1CC-77D2-4044A98116F4}"/>
          </ac:spMkLst>
        </pc:spChg>
        <pc:spChg chg="mod">
          <ac:chgData name="MARIA INMACULADA SANTAMARIA VALENZUELA" userId="ce49ef87-c7e3-4d0f-9bdf-fe69029b02d5" providerId="ADAL" clId="{354A172A-7AC7-463B-A9AF-624B1842923E}" dt="2025-05-25T20:37:04.403" v="15868"/>
          <ac:spMkLst>
            <pc:docMk/>
            <pc:sldMk cId="2264858290" sldId="429"/>
            <ac:spMk id="15" creationId="{85378657-9C5F-B824-44D3-ED3C20030F2B}"/>
          </ac:spMkLst>
        </pc:spChg>
        <pc:spChg chg="mod">
          <ac:chgData name="MARIA INMACULADA SANTAMARIA VALENZUELA" userId="ce49ef87-c7e3-4d0f-9bdf-fe69029b02d5" providerId="ADAL" clId="{354A172A-7AC7-463B-A9AF-624B1842923E}" dt="2025-05-25T20:37:04.403" v="15868"/>
          <ac:spMkLst>
            <pc:docMk/>
            <pc:sldMk cId="2264858290" sldId="429"/>
            <ac:spMk id="16" creationId="{4EFA7DC0-61BF-8932-2697-A072B2BAAC4B}"/>
          </ac:spMkLst>
        </pc:spChg>
        <pc:spChg chg="mod">
          <ac:chgData name="MARIA INMACULADA SANTAMARIA VALENZUELA" userId="ce49ef87-c7e3-4d0f-9bdf-fe69029b02d5" providerId="ADAL" clId="{354A172A-7AC7-463B-A9AF-624B1842923E}" dt="2025-05-25T20:37:04.403" v="15868"/>
          <ac:spMkLst>
            <pc:docMk/>
            <pc:sldMk cId="2264858290" sldId="429"/>
            <ac:spMk id="17" creationId="{D84AC83B-4093-CA12-4B8A-615DAC4C90B8}"/>
          </ac:spMkLst>
        </pc:spChg>
        <pc:spChg chg="add del mod ord">
          <ac:chgData name="MARIA INMACULADA SANTAMARIA VALENZUELA" userId="ce49ef87-c7e3-4d0f-9bdf-fe69029b02d5" providerId="ADAL" clId="{354A172A-7AC7-463B-A9AF-624B1842923E}" dt="2025-05-26T17:21:23.988" v="16468" actId="478"/>
          <ac:spMkLst>
            <pc:docMk/>
            <pc:sldMk cId="2264858290" sldId="429"/>
            <ac:spMk id="18" creationId="{DF3DD743-99EC-90D5-5016-2CD17BD5409A}"/>
          </ac:spMkLst>
        </pc:spChg>
        <pc:spChg chg="add mod">
          <ac:chgData name="MARIA INMACULADA SANTAMARIA VALENZUELA" userId="ce49ef87-c7e3-4d0f-9bdf-fe69029b02d5" providerId="ADAL" clId="{354A172A-7AC7-463B-A9AF-624B1842923E}" dt="2025-05-26T17:34:36.796" v="16486"/>
          <ac:spMkLst>
            <pc:docMk/>
            <pc:sldMk cId="2264858290" sldId="429"/>
            <ac:spMk id="19" creationId="{2C02E878-4215-2C22-0CC7-FE77F0094DE3}"/>
          </ac:spMkLst>
        </pc:spChg>
        <pc:spChg chg="add mod">
          <ac:chgData name="MARIA INMACULADA SANTAMARIA VALENZUELA" userId="ce49ef87-c7e3-4d0f-9bdf-fe69029b02d5" providerId="ADAL" clId="{354A172A-7AC7-463B-A9AF-624B1842923E}" dt="2025-05-26T17:34:36.796" v="16486"/>
          <ac:spMkLst>
            <pc:docMk/>
            <pc:sldMk cId="2264858290" sldId="429"/>
            <ac:spMk id="24" creationId="{79061106-CBEB-4125-647D-3C36145629FC}"/>
          </ac:spMkLst>
        </pc:spChg>
        <pc:spChg chg="mod">
          <ac:chgData name="MARIA INMACULADA SANTAMARIA VALENZUELA" userId="ce49ef87-c7e3-4d0f-9bdf-fe69029b02d5" providerId="ADAL" clId="{354A172A-7AC7-463B-A9AF-624B1842923E}" dt="2025-05-26T17:03:31.221" v="16201" actId="1076"/>
          <ac:spMkLst>
            <pc:docMk/>
            <pc:sldMk cId="2264858290" sldId="429"/>
            <ac:spMk id="25" creationId="{37F81A84-A0BF-BA6F-E015-EB983D37B763}"/>
          </ac:spMkLst>
        </pc:spChg>
        <pc:spChg chg="add mod">
          <ac:chgData name="MARIA INMACULADA SANTAMARIA VALENZUELA" userId="ce49ef87-c7e3-4d0f-9bdf-fe69029b02d5" providerId="ADAL" clId="{354A172A-7AC7-463B-A9AF-624B1842923E}" dt="2025-05-26T17:37:47.736" v="16502" actId="207"/>
          <ac:spMkLst>
            <pc:docMk/>
            <pc:sldMk cId="2264858290" sldId="429"/>
            <ac:spMk id="26" creationId="{9B4F0FFA-7450-B0EA-63E8-FB5F2641AC7F}"/>
          </ac:spMkLst>
        </pc:spChg>
        <pc:spChg chg="add mod">
          <ac:chgData name="MARIA INMACULADA SANTAMARIA VALENZUELA" userId="ce49ef87-c7e3-4d0f-9bdf-fe69029b02d5" providerId="ADAL" clId="{354A172A-7AC7-463B-A9AF-624B1842923E}" dt="2025-05-26T17:37:50.128" v="16503" actId="207"/>
          <ac:spMkLst>
            <pc:docMk/>
            <pc:sldMk cId="2264858290" sldId="429"/>
            <ac:spMk id="27" creationId="{2457B128-9C43-07F8-BC09-2493B704AAB8}"/>
          </ac:spMkLst>
        </pc:spChg>
        <pc:spChg chg="add mod">
          <ac:chgData name="MARIA INMACULADA SANTAMARIA VALENZUELA" userId="ce49ef87-c7e3-4d0f-9bdf-fe69029b02d5" providerId="ADAL" clId="{354A172A-7AC7-463B-A9AF-624B1842923E}" dt="2025-05-26T17:37:55.280" v="16504" actId="207"/>
          <ac:spMkLst>
            <pc:docMk/>
            <pc:sldMk cId="2264858290" sldId="429"/>
            <ac:spMk id="28" creationId="{1E98B927-6CB0-EF1A-4216-D95AC68D10B8}"/>
          </ac:spMkLst>
        </pc:spChg>
        <pc:spChg chg="mod">
          <ac:chgData name="MARIA INMACULADA SANTAMARIA VALENZUELA" userId="ce49ef87-c7e3-4d0f-9bdf-fe69029b02d5" providerId="ADAL" clId="{354A172A-7AC7-463B-A9AF-624B1842923E}" dt="2025-05-26T17:35:12.213" v="16494" actId="113"/>
          <ac:spMkLst>
            <pc:docMk/>
            <pc:sldMk cId="2264858290" sldId="429"/>
            <ac:spMk id="29" creationId="{D1087254-C192-1562-B36A-DCDF8588CECE}"/>
          </ac:spMkLst>
        </pc:spChg>
        <pc:spChg chg="add mod">
          <ac:chgData name="MARIA INMACULADA SANTAMARIA VALENZUELA" userId="ce49ef87-c7e3-4d0f-9bdf-fe69029b02d5" providerId="ADAL" clId="{354A172A-7AC7-463B-A9AF-624B1842923E}" dt="2025-05-26T17:35:07.213" v="16491" actId="113"/>
          <ac:spMkLst>
            <pc:docMk/>
            <pc:sldMk cId="2264858290" sldId="429"/>
            <ac:spMk id="30" creationId="{8E41F82D-812F-D2AE-B933-91DB264F65B8}"/>
          </ac:spMkLst>
        </pc:spChg>
        <pc:spChg chg="add mod">
          <ac:chgData name="MARIA INMACULADA SANTAMARIA VALENZUELA" userId="ce49ef87-c7e3-4d0f-9bdf-fe69029b02d5" providerId="ADAL" clId="{354A172A-7AC7-463B-A9AF-624B1842923E}" dt="2025-05-26T17:35:05.990" v="16490" actId="113"/>
          <ac:spMkLst>
            <pc:docMk/>
            <pc:sldMk cId="2264858290" sldId="429"/>
            <ac:spMk id="31" creationId="{6EC08B55-CDFB-B50F-8785-2B898090D074}"/>
          </ac:spMkLst>
        </pc:spChg>
        <pc:spChg chg="add mod">
          <ac:chgData name="MARIA INMACULADA SANTAMARIA VALENZUELA" userId="ce49ef87-c7e3-4d0f-9bdf-fe69029b02d5" providerId="ADAL" clId="{354A172A-7AC7-463B-A9AF-624B1842923E}" dt="2025-05-26T17:37:25.757" v="16496" actId="207"/>
          <ac:spMkLst>
            <pc:docMk/>
            <pc:sldMk cId="2264858290" sldId="429"/>
            <ac:spMk id="33" creationId="{31FA27E6-ABA6-F462-35C6-47BC38BB4B62}"/>
          </ac:spMkLst>
        </pc:spChg>
        <pc:spChg chg="mod">
          <ac:chgData name="MARIA INMACULADA SANTAMARIA VALENZUELA" userId="ce49ef87-c7e3-4d0f-9bdf-fe69029b02d5" providerId="ADAL" clId="{354A172A-7AC7-463B-A9AF-624B1842923E}" dt="2025-05-26T17:37:43.647" v="16500" actId="207"/>
          <ac:spMkLst>
            <pc:docMk/>
            <pc:sldMk cId="2264858290" sldId="429"/>
            <ac:spMk id="34" creationId="{AC1A259B-E307-72FF-61F0-364FC9C2C504}"/>
          </ac:spMkLst>
        </pc:spChg>
        <pc:spChg chg="add mod">
          <ac:chgData name="MARIA INMACULADA SANTAMARIA VALENZUELA" userId="ce49ef87-c7e3-4d0f-9bdf-fe69029b02d5" providerId="ADAL" clId="{354A172A-7AC7-463B-A9AF-624B1842923E}" dt="2025-05-26T17:37:28.706" v="16498" actId="207"/>
          <ac:spMkLst>
            <pc:docMk/>
            <pc:sldMk cId="2264858290" sldId="429"/>
            <ac:spMk id="35" creationId="{D62EC39A-19DA-FF9E-D349-FF512EFEDF5A}"/>
          </ac:spMkLst>
        </pc:spChg>
        <pc:spChg chg="add mod">
          <ac:chgData name="MARIA INMACULADA SANTAMARIA VALENZUELA" userId="ce49ef87-c7e3-4d0f-9bdf-fe69029b02d5" providerId="ADAL" clId="{354A172A-7AC7-463B-A9AF-624B1842923E}" dt="2025-05-26T17:34:36.796" v="16486"/>
          <ac:spMkLst>
            <pc:docMk/>
            <pc:sldMk cId="2264858290" sldId="429"/>
            <ac:spMk id="36" creationId="{B0AF80C4-2E85-0289-A74F-5CAA6B75280A}"/>
          </ac:spMkLst>
        </pc:spChg>
        <pc:spChg chg="add mod">
          <ac:chgData name="MARIA INMACULADA SANTAMARIA VALENZUELA" userId="ce49ef87-c7e3-4d0f-9bdf-fe69029b02d5" providerId="ADAL" clId="{354A172A-7AC7-463B-A9AF-624B1842923E}" dt="2025-05-26T17:35:10.230" v="16492"/>
          <ac:spMkLst>
            <pc:docMk/>
            <pc:sldMk cId="2264858290" sldId="429"/>
            <ac:spMk id="37" creationId="{E90206BD-409D-8E96-EB3C-7BA6E442ADA9}"/>
          </ac:spMkLst>
        </pc:spChg>
        <pc:spChg chg="add mod">
          <ac:chgData name="MARIA INMACULADA SANTAMARIA VALENZUELA" userId="ce49ef87-c7e3-4d0f-9bdf-fe69029b02d5" providerId="ADAL" clId="{354A172A-7AC7-463B-A9AF-624B1842923E}" dt="2025-05-26T17:35:10.230" v="16492"/>
          <ac:spMkLst>
            <pc:docMk/>
            <pc:sldMk cId="2264858290" sldId="429"/>
            <ac:spMk id="38" creationId="{CEE068CF-7B22-07CA-1D4A-5D67D7D91161}"/>
          </ac:spMkLst>
        </pc:spChg>
        <pc:spChg chg="add mod">
          <ac:chgData name="MARIA INMACULADA SANTAMARIA VALENZUELA" userId="ce49ef87-c7e3-4d0f-9bdf-fe69029b02d5" providerId="ADAL" clId="{354A172A-7AC7-463B-A9AF-624B1842923E}" dt="2025-05-26T17:35:10.230" v="16492"/>
          <ac:spMkLst>
            <pc:docMk/>
            <pc:sldMk cId="2264858290" sldId="429"/>
            <ac:spMk id="39" creationId="{0D5ABCA0-F2D7-0BEA-5F73-0CF112421E70}"/>
          </ac:spMkLst>
        </pc:spChg>
        <pc:spChg chg="add mod">
          <ac:chgData name="MARIA INMACULADA SANTAMARIA VALENZUELA" userId="ce49ef87-c7e3-4d0f-9bdf-fe69029b02d5" providerId="ADAL" clId="{354A172A-7AC7-463B-A9AF-624B1842923E}" dt="2025-05-26T17:35:10.230" v="16492"/>
          <ac:spMkLst>
            <pc:docMk/>
            <pc:sldMk cId="2264858290" sldId="429"/>
            <ac:spMk id="40" creationId="{1F295AA2-F10B-E478-02C4-D7B4ECEE7FA0}"/>
          </ac:spMkLst>
        </pc:spChg>
        <pc:spChg chg="add mod">
          <ac:chgData name="MARIA INMACULADA SANTAMARIA VALENZUELA" userId="ce49ef87-c7e3-4d0f-9bdf-fe69029b02d5" providerId="ADAL" clId="{354A172A-7AC7-463B-A9AF-624B1842923E}" dt="2025-05-26T17:35:10.230" v="16492"/>
          <ac:spMkLst>
            <pc:docMk/>
            <pc:sldMk cId="2264858290" sldId="429"/>
            <ac:spMk id="42" creationId="{367D144D-D8F4-C10D-CB5F-4AC815639BC0}"/>
          </ac:spMkLst>
        </pc:spChg>
        <pc:spChg chg="add mod">
          <ac:chgData name="MARIA INMACULADA SANTAMARIA VALENZUELA" userId="ce49ef87-c7e3-4d0f-9bdf-fe69029b02d5" providerId="ADAL" clId="{354A172A-7AC7-463B-A9AF-624B1842923E}" dt="2025-05-26T17:35:10.230" v="16492"/>
          <ac:spMkLst>
            <pc:docMk/>
            <pc:sldMk cId="2264858290" sldId="429"/>
            <ac:spMk id="44" creationId="{7266B100-71BC-E970-3D3D-5B7B56A25C93}"/>
          </ac:spMkLst>
        </pc:spChg>
        <pc:spChg chg="add mod">
          <ac:chgData name="MARIA INMACULADA SANTAMARIA VALENZUELA" userId="ce49ef87-c7e3-4d0f-9bdf-fe69029b02d5" providerId="ADAL" clId="{354A172A-7AC7-463B-A9AF-624B1842923E}" dt="2025-05-26T17:35:10.230" v="16492"/>
          <ac:spMkLst>
            <pc:docMk/>
            <pc:sldMk cId="2264858290" sldId="429"/>
            <ac:spMk id="45" creationId="{9FB74572-2296-20B3-A0C2-7815DDD7A03E}"/>
          </ac:spMkLst>
        </pc:spChg>
        <pc:spChg chg="add mod">
          <ac:chgData name="MARIA INMACULADA SANTAMARIA VALENZUELA" userId="ce49ef87-c7e3-4d0f-9bdf-fe69029b02d5" providerId="ADAL" clId="{354A172A-7AC7-463B-A9AF-624B1842923E}" dt="2025-05-26T17:35:10.230" v="16492"/>
          <ac:spMkLst>
            <pc:docMk/>
            <pc:sldMk cId="2264858290" sldId="429"/>
            <ac:spMk id="46" creationId="{F9B0BA8C-53D8-F16A-847C-F14ED575E276}"/>
          </ac:spMkLst>
        </pc:spChg>
        <pc:spChg chg="add mod">
          <ac:chgData name="MARIA INMACULADA SANTAMARIA VALENZUELA" userId="ce49ef87-c7e3-4d0f-9bdf-fe69029b02d5" providerId="ADAL" clId="{354A172A-7AC7-463B-A9AF-624B1842923E}" dt="2025-05-26T17:35:10.230" v="16492"/>
          <ac:spMkLst>
            <pc:docMk/>
            <pc:sldMk cId="2264858290" sldId="429"/>
            <ac:spMk id="47" creationId="{856A6AC2-D393-25DB-A77D-DC98044259E3}"/>
          </ac:spMkLst>
        </pc:spChg>
        <pc:spChg chg="add mod">
          <ac:chgData name="MARIA INMACULADA SANTAMARIA VALENZUELA" userId="ce49ef87-c7e3-4d0f-9bdf-fe69029b02d5" providerId="ADAL" clId="{354A172A-7AC7-463B-A9AF-624B1842923E}" dt="2025-05-26T17:35:10.230" v="16492"/>
          <ac:spMkLst>
            <pc:docMk/>
            <pc:sldMk cId="2264858290" sldId="429"/>
            <ac:spMk id="48" creationId="{1B93C684-C598-8888-C27C-57D3EE1DE38F}"/>
          </ac:spMkLst>
        </pc:spChg>
        <pc:grpChg chg="add del mod ord">
          <ac:chgData name="MARIA INMACULADA SANTAMARIA VALENZUELA" userId="ce49ef87-c7e3-4d0f-9bdf-fe69029b02d5" providerId="ADAL" clId="{354A172A-7AC7-463B-A9AF-624B1842923E}" dt="2025-05-27T21:44:19.269" v="18552" actId="478"/>
          <ac:grpSpMkLst>
            <pc:docMk/>
            <pc:sldMk cId="2264858290" sldId="429"/>
            <ac:grpSpMk id="14" creationId="{B41F9842-B298-BA57-4234-9084154D3E5F}"/>
          </ac:grpSpMkLst>
        </pc:grpChg>
        <pc:grpChg chg="mod">
          <ac:chgData name="MARIA INMACULADA SANTAMARIA VALENZUELA" userId="ce49ef87-c7e3-4d0f-9bdf-fe69029b02d5" providerId="ADAL" clId="{354A172A-7AC7-463B-A9AF-624B1842923E}" dt="2025-05-26T17:03:43.245" v="16203" actId="1076"/>
          <ac:grpSpMkLst>
            <pc:docMk/>
            <pc:sldMk cId="2264858290" sldId="429"/>
            <ac:grpSpMk id="20" creationId="{CE8A191A-71C7-2DBE-D8B8-8418004B3C3B}"/>
          </ac:grpSpMkLst>
        </pc:grpChg>
        <pc:graphicFrameChg chg="add del mod ord modGraphic">
          <ac:chgData name="MARIA INMACULADA SANTAMARIA VALENZUELA" userId="ce49ef87-c7e3-4d0f-9bdf-fe69029b02d5" providerId="ADAL" clId="{354A172A-7AC7-463B-A9AF-624B1842923E}" dt="2025-05-26T17:21:43.609" v="16472" actId="478"/>
          <ac:graphicFrameMkLst>
            <pc:docMk/>
            <pc:sldMk cId="2264858290" sldId="429"/>
            <ac:graphicFrameMk id="5" creationId="{8A8F36EE-BB6D-0358-3CCC-E5EA842E4E1B}"/>
          </ac:graphicFrameMkLst>
        </pc:graphicFrameChg>
        <pc:graphicFrameChg chg="add del mod ord modGraphic">
          <ac:chgData name="MARIA INMACULADA SANTAMARIA VALENZUELA" userId="ce49ef87-c7e3-4d0f-9bdf-fe69029b02d5" providerId="ADAL" clId="{354A172A-7AC7-463B-A9AF-624B1842923E}" dt="2025-05-26T17:21:41.001" v="16471" actId="478"/>
          <ac:graphicFrameMkLst>
            <pc:docMk/>
            <pc:sldMk cId="2264858290" sldId="429"/>
            <ac:graphicFrameMk id="7" creationId="{75BE823C-C448-CD68-9662-64CEC529A973}"/>
          </ac:graphicFrameMkLst>
        </pc:graphicFrameChg>
        <pc:picChg chg="add mod">
          <ac:chgData name="MARIA INMACULADA SANTAMARIA VALENZUELA" userId="ce49ef87-c7e3-4d0f-9bdf-fe69029b02d5" providerId="ADAL" clId="{354A172A-7AC7-463B-A9AF-624B1842923E}" dt="2025-05-22T17:47:52.448" v="13757" actId="1076"/>
          <ac:picMkLst>
            <pc:docMk/>
            <pc:sldMk cId="2264858290" sldId="429"/>
            <ac:picMk id="8" creationId="{130AC8E0-7202-B107-2C08-42AF4269DC26}"/>
          </ac:picMkLst>
        </pc:picChg>
        <pc:picChg chg="add del mod ord">
          <ac:chgData name="MARIA INMACULADA SANTAMARIA VALENZUELA" userId="ce49ef87-c7e3-4d0f-9bdf-fe69029b02d5" providerId="ADAL" clId="{354A172A-7AC7-463B-A9AF-624B1842923E}" dt="2025-05-26T17:33:51.098" v="16480" actId="478"/>
          <ac:picMkLst>
            <pc:docMk/>
            <pc:sldMk cId="2264858290" sldId="429"/>
            <ac:picMk id="11" creationId="{90271C78-30F2-77BD-B2B4-65BBF5634092}"/>
          </ac:picMkLst>
        </pc:picChg>
        <pc:picChg chg="add mod">
          <ac:chgData name="MARIA INMACULADA SANTAMARIA VALENZUELA" userId="ce49ef87-c7e3-4d0f-9bdf-fe69029b02d5" providerId="ADAL" clId="{354A172A-7AC7-463B-A9AF-624B1842923E}" dt="2025-05-26T17:21:37.952" v="16470" actId="167"/>
          <ac:picMkLst>
            <pc:docMk/>
            <pc:sldMk cId="2264858290" sldId="429"/>
            <ac:picMk id="1028" creationId="{DCE2A62A-FA89-5193-1473-0D743CF089AA}"/>
          </ac:picMkLst>
        </pc:picChg>
      </pc:sldChg>
      <pc:sldChg chg="addSp delSp modSp add mod delAnim modAnim">
        <pc:chgData name="MARIA INMACULADA SANTAMARIA VALENZUELA" userId="ce49ef87-c7e3-4d0f-9bdf-fe69029b02d5" providerId="ADAL" clId="{354A172A-7AC7-463B-A9AF-624B1842923E}" dt="2025-05-26T17:03:57.584" v="16205" actId="1076"/>
        <pc:sldMkLst>
          <pc:docMk/>
          <pc:sldMk cId="3481689322" sldId="430"/>
        </pc:sldMkLst>
        <pc:spChg chg="add mod">
          <ac:chgData name="MARIA INMACULADA SANTAMARIA VALENZUELA" userId="ce49ef87-c7e3-4d0f-9bdf-fe69029b02d5" providerId="ADAL" clId="{354A172A-7AC7-463B-A9AF-624B1842923E}" dt="2025-05-22T17:45:44.714" v="13749" actId="12788"/>
          <ac:spMkLst>
            <pc:docMk/>
            <pc:sldMk cId="3481689322" sldId="430"/>
            <ac:spMk id="3" creationId="{59683142-AE37-DE76-6D31-C03332EBA0A9}"/>
          </ac:spMkLst>
        </pc:spChg>
        <pc:spChg chg="mod">
          <ac:chgData name="MARIA INMACULADA SANTAMARIA VALENZUELA" userId="ce49ef87-c7e3-4d0f-9bdf-fe69029b02d5" providerId="ADAL" clId="{354A172A-7AC7-463B-A9AF-624B1842923E}" dt="2025-05-20T16:25:35.766" v="8224" actId="20577"/>
          <ac:spMkLst>
            <pc:docMk/>
            <pc:sldMk cId="3481689322" sldId="430"/>
            <ac:spMk id="4" creationId="{9B8B3B26-28D6-5E26-3F89-6F25CB9DA966}"/>
          </ac:spMkLst>
        </pc:spChg>
        <pc:spChg chg="add mod">
          <ac:chgData name="MARIA INMACULADA SANTAMARIA VALENZUELA" userId="ce49ef87-c7e3-4d0f-9bdf-fe69029b02d5" providerId="ADAL" clId="{354A172A-7AC7-463B-A9AF-624B1842923E}" dt="2025-05-22T17:45:44.714" v="13749" actId="12788"/>
          <ac:spMkLst>
            <pc:docMk/>
            <pc:sldMk cId="3481689322" sldId="430"/>
            <ac:spMk id="8" creationId="{D8C7D6BD-C150-49EE-3484-8E9ABCEE64FA}"/>
          </ac:spMkLst>
        </pc:spChg>
        <pc:spChg chg="add mod">
          <ac:chgData name="MARIA INMACULADA SANTAMARIA VALENZUELA" userId="ce49ef87-c7e3-4d0f-9bdf-fe69029b02d5" providerId="ADAL" clId="{354A172A-7AC7-463B-A9AF-624B1842923E}" dt="2025-05-20T16:24:54.718" v="8213"/>
          <ac:spMkLst>
            <pc:docMk/>
            <pc:sldMk cId="3481689322" sldId="430"/>
            <ac:spMk id="10" creationId="{97A1561B-5E91-AB39-8AE8-524A75C9BEAF}"/>
          </ac:spMkLst>
        </pc:spChg>
        <pc:spChg chg="add mod">
          <ac:chgData name="MARIA INMACULADA SANTAMARIA VALENZUELA" userId="ce49ef87-c7e3-4d0f-9bdf-fe69029b02d5" providerId="ADAL" clId="{354A172A-7AC7-463B-A9AF-624B1842923E}" dt="2025-05-20T16:24:54.718" v="8213"/>
          <ac:spMkLst>
            <pc:docMk/>
            <pc:sldMk cId="3481689322" sldId="430"/>
            <ac:spMk id="15" creationId="{623E2E87-30FE-B0AD-3DA6-3F14559CFBBF}"/>
          </ac:spMkLst>
        </pc:spChg>
        <pc:spChg chg="add mod">
          <ac:chgData name="MARIA INMACULADA SANTAMARIA VALENZUELA" userId="ce49ef87-c7e3-4d0f-9bdf-fe69029b02d5" providerId="ADAL" clId="{354A172A-7AC7-463B-A9AF-624B1842923E}" dt="2025-05-20T16:24:54.718" v="8213"/>
          <ac:spMkLst>
            <pc:docMk/>
            <pc:sldMk cId="3481689322" sldId="430"/>
            <ac:spMk id="16" creationId="{42731D9E-4627-7E07-AA3B-81D1DC61A4FC}"/>
          </ac:spMkLst>
        </pc:spChg>
        <pc:spChg chg="add mod">
          <ac:chgData name="MARIA INMACULADA SANTAMARIA VALENZUELA" userId="ce49ef87-c7e3-4d0f-9bdf-fe69029b02d5" providerId="ADAL" clId="{354A172A-7AC7-463B-A9AF-624B1842923E}" dt="2025-05-20T16:24:54.718" v="8213"/>
          <ac:spMkLst>
            <pc:docMk/>
            <pc:sldMk cId="3481689322" sldId="430"/>
            <ac:spMk id="17" creationId="{6E6B1A4E-0103-2EFA-2C4B-858DFFC898B3}"/>
          </ac:spMkLst>
        </pc:spChg>
        <pc:spChg chg="add mod">
          <ac:chgData name="MARIA INMACULADA SANTAMARIA VALENZUELA" userId="ce49ef87-c7e3-4d0f-9bdf-fe69029b02d5" providerId="ADAL" clId="{354A172A-7AC7-463B-A9AF-624B1842923E}" dt="2025-05-20T16:24:54.718" v="8213"/>
          <ac:spMkLst>
            <pc:docMk/>
            <pc:sldMk cId="3481689322" sldId="430"/>
            <ac:spMk id="18" creationId="{6235AD51-883C-EDAA-395B-A42247CE2480}"/>
          </ac:spMkLst>
        </pc:spChg>
        <pc:spChg chg="add mod">
          <ac:chgData name="MARIA INMACULADA SANTAMARIA VALENZUELA" userId="ce49ef87-c7e3-4d0f-9bdf-fe69029b02d5" providerId="ADAL" clId="{354A172A-7AC7-463B-A9AF-624B1842923E}" dt="2025-05-20T16:24:54.718" v="8213"/>
          <ac:spMkLst>
            <pc:docMk/>
            <pc:sldMk cId="3481689322" sldId="430"/>
            <ac:spMk id="29" creationId="{2B964FDF-0A83-B07E-7CA2-999BBF99E128}"/>
          </ac:spMkLst>
        </pc:spChg>
        <pc:grpChg chg="mod">
          <ac:chgData name="MARIA INMACULADA SANTAMARIA VALENZUELA" userId="ce49ef87-c7e3-4d0f-9bdf-fe69029b02d5" providerId="ADAL" clId="{354A172A-7AC7-463B-A9AF-624B1842923E}" dt="2025-05-26T17:03:57.584" v="16205" actId="1076"/>
          <ac:grpSpMkLst>
            <pc:docMk/>
            <pc:sldMk cId="3481689322" sldId="430"/>
            <ac:grpSpMk id="20" creationId="{56C4F0F2-4DEB-5476-778A-48AA5A34A73F}"/>
          </ac:grpSpMkLst>
        </pc:grpChg>
        <pc:cxnChg chg="mod">
          <ac:chgData name="MARIA INMACULADA SANTAMARIA VALENZUELA" userId="ce49ef87-c7e3-4d0f-9bdf-fe69029b02d5" providerId="ADAL" clId="{354A172A-7AC7-463B-A9AF-624B1842923E}" dt="2025-05-22T17:45:44.714" v="13749" actId="12788"/>
          <ac:cxnSpMkLst>
            <pc:docMk/>
            <pc:sldMk cId="3481689322" sldId="430"/>
            <ac:cxnSpMk id="11" creationId="{ACE2714D-796E-11A8-0B6F-C368598C6D3F}"/>
          </ac:cxnSpMkLst>
        </pc:cxnChg>
      </pc:sldChg>
      <pc:sldChg chg="addSp delSp modSp add mod modAnim">
        <pc:chgData name="MARIA INMACULADA SANTAMARIA VALENZUELA" userId="ce49ef87-c7e3-4d0f-9bdf-fe69029b02d5" providerId="ADAL" clId="{354A172A-7AC7-463B-A9AF-624B1842923E}" dt="2025-05-26T17:05:05.977" v="16210" actId="1076"/>
        <pc:sldMkLst>
          <pc:docMk/>
          <pc:sldMk cId="878326745" sldId="431"/>
        </pc:sldMkLst>
        <pc:spChg chg="mod">
          <ac:chgData name="MARIA INMACULADA SANTAMARIA VALENZUELA" userId="ce49ef87-c7e3-4d0f-9bdf-fe69029b02d5" providerId="ADAL" clId="{354A172A-7AC7-463B-A9AF-624B1842923E}" dt="2025-05-20T16:25:41.246" v="8230" actId="20577"/>
          <ac:spMkLst>
            <pc:docMk/>
            <pc:sldMk cId="878326745" sldId="431"/>
            <ac:spMk id="4" creationId="{65F78679-C934-35B4-FB98-8CD97804BFF3}"/>
          </ac:spMkLst>
        </pc:spChg>
        <pc:spChg chg="mod">
          <ac:chgData name="MARIA INMACULADA SANTAMARIA VALENZUELA" userId="ce49ef87-c7e3-4d0f-9bdf-fe69029b02d5" providerId="ADAL" clId="{354A172A-7AC7-463B-A9AF-624B1842923E}" dt="2025-05-26T17:04:24.719" v="16207" actId="1076"/>
          <ac:spMkLst>
            <pc:docMk/>
            <pc:sldMk cId="878326745" sldId="431"/>
            <ac:spMk id="25" creationId="{450F7918-F143-1013-7140-28BD11BC8904}"/>
          </ac:spMkLst>
        </pc:spChg>
        <pc:spChg chg="add mod">
          <ac:chgData name="MARIA INMACULADA SANTAMARIA VALENZUELA" userId="ce49ef87-c7e3-4d0f-9bdf-fe69029b02d5" providerId="ADAL" clId="{354A172A-7AC7-463B-A9AF-624B1842923E}" dt="2025-05-20T16:25:59.212" v="8232"/>
          <ac:spMkLst>
            <pc:docMk/>
            <pc:sldMk cId="878326745" sldId="431"/>
            <ac:spMk id="41" creationId="{30843141-37FA-A7CE-1517-68135B1E63ED}"/>
          </ac:spMkLst>
        </pc:spChg>
        <pc:spChg chg="ord">
          <ac:chgData name="MARIA INMACULADA SANTAMARIA VALENZUELA" userId="ce49ef87-c7e3-4d0f-9bdf-fe69029b02d5" providerId="ADAL" clId="{354A172A-7AC7-463B-A9AF-624B1842923E}" dt="2025-05-26T17:04:33.483" v="16208" actId="167"/>
          <ac:spMkLst>
            <pc:docMk/>
            <pc:sldMk cId="878326745" sldId="431"/>
            <ac:spMk id="42" creationId="{1D064E2B-0436-9363-9AF5-176F1BADD7B0}"/>
          </ac:spMkLst>
        </pc:spChg>
        <pc:spChg chg="add mod">
          <ac:chgData name="MARIA INMACULADA SANTAMARIA VALENZUELA" userId="ce49ef87-c7e3-4d0f-9bdf-fe69029b02d5" providerId="ADAL" clId="{354A172A-7AC7-463B-A9AF-624B1842923E}" dt="2025-05-20T16:26:55.876" v="8238" actId="20577"/>
          <ac:spMkLst>
            <pc:docMk/>
            <pc:sldMk cId="878326745" sldId="431"/>
            <ac:spMk id="46" creationId="{6BFCE434-CB54-4A0A-7BC3-6B944188DA39}"/>
          </ac:spMkLst>
        </pc:spChg>
        <pc:spChg chg="add mod">
          <ac:chgData name="MARIA INMACULADA SANTAMARIA VALENZUELA" userId="ce49ef87-c7e3-4d0f-9bdf-fe69029b02d5" providerId="ADAL" clId="{354A172A-7AC7-463B-A9AF-624B1842923E}" dt="2025-05-20T16:25:59.212" v="8232"/>
          <ac:spMkLst>
            <pc:docMk/>
            <pc:sldMk cId="878326745" sldId="431"/>
            <ac:spMk id="47" creationId="{C0AE6BB7-B392-011C-3ED2-D31D4A9EA6E6}"/>
          </ac:spMkLst>
        </pc:spChg>
        <pc:spChg chg="add mod">
          <ac:chgData name="MARIA INMACULADA SANTAMARIA VALENZUELA" userId="ce49ef87-c7e3-4d0f-9bdf-fe69029b02d5" providerId="ADAL" clId="{354A172A-7AC7-463B-A9AF-624B1842923E}" dt="2025-05-20T16:25:59.212" v="8232"/>
          <ac:spMkLst>
            <pc:docMk/>
            <pc:sldMk cId="878326745" sldId="431"/>
            <ac:spMk id="57" creationId="{C1323096-234B-2CB3-AFE0-FF58CB150C79}"/>
          </ac:spMkLst>
        </pc:spChg>
        <pc:spChg chg="add mod">
          <ac:chgData name="MARIA INMACULADA SANTAMARIA VALENZUELA" userId="ce49ef87-c7e3-4d0f-9bdf-fe69029b02d5" providerId="ADAL" clId="{354A172A-7AC7-463B-A9AF-624B1842923E}" dt="2025-05-20T16:25:59.212" v="8232"/>
          <ac:spMkLst>
            <pc:docMk/>
            <pc:sldMk cId="878326745" sldId="431"/>
            <ac:spMk id="58" creationId="{4AE5F436-A250-0C5A-E6CC-215890C9C212}"/>
          </ac:spMkLst>
        </pc:spChg>
        <pc:spChg chg="add mod">
          <ac:chgData name="MARIA INMACULADA SANTAMARIA VALENZUELA" userId="ce49ef87-c7e3-4d0f-9bdf-fe69029b02d5" providerId="ADAL" clId="{354A172A-7AC7-463B-A9AF-624B1842923E}" dt="2025-05-20T16:25:59.212" v="8232"/>
          <ac:spMkLst>
            <pc:docMk/>
            <pc:sldMk cId="878326745" sldId="431"/>
            <ac:spMk id="59" creationId="{CE65CCD3-0DFC-27EB-0C9C-0AAB5B009481}"/>
          </ac:spMkLst>
        </pc:spChg>
        <pc:spChg chg="add mod">
          <ac:chgData name="MARIA INMACULADA SANTAMARIA VALENZUELA" userId="ce49ef87-c7e3-4d0f-9bdf-fe69029b02d5" providerId="ADAL" clId="{354A172A-7AC7-463B-A9AF-624B1842923E}" dt="2025-05-20T16:25:59.212" v="8232"/>
          <ac:spMkLst>
            <pc:docMk/>
            <pc:sldMk cId="878326745" sldId="431"/>
            <ac:spMk id="60" creationId="{F8AD6058-C103-F2F8-8413-6B5C2A391417}"/>
          </ac:spMkLst>
        </pc:spChg>
        <pc:spChg chg="add mod">
          <ac:chgData name="MARIA INMACULADA SANTAMARIA VALENZUELA" userId="ce49ef87-c7e3-4d0f-9bdf-fe69029b02d5" providerId="ADAL" clId="{354A172A-7AC7-463B-A9AF-624B1842923E}" dt="2025-05-20T16:25:59.212" v="8232"/>
          <ac:spMkLst>
            <pc:docMk/>
            <pc:sldMk cId="878326745" sldId="431"/>
            <ac:spMk id="61" creationId="{A8B6A6C9-4C59-7800-3F1C-175615D8BFEF}"/>
          </ac:spMkLst>
        </pc:spChg>
        <pc:spChg chg="add mod">
          <ac:chgData name="MARIA INMACULADA SANTAMARIA VALENZUELA" userId="ce49ef87-c7e3-4d0f-9bdf-fe69029b02d5" providerId="ADAL" clId="{354A172A-7AC7-463B-A9AF-624B1842923E}" dt="2025-05-20T16:25:59.212" v="8232"/>
          <ac:spMkLst>
            <pc:docMk/>
            <pc:sldMk cId="878326745" sldId="431"/>
            <ac:spMk id="62" creationId="{4897B70C-800B-DF88-1D3C-5DF2D3D0DC9C}"/>
          </ac:spMkLst>
        </pc:spChg>
        <pc:grpChg chg="mod">
          <ac:chgData name="MARIA INMACULADA SANTAMARIA VALENZUELA" userId="ce49ef87-c7e3-4d0f-9bdf-fe69029b02d5" providerId="ADAL" clId="{354A172A-7AC7-463B-A9AF-624B1842923E}" dt="2025-05-26T17:05:05.977" v="16210" actId="1076"/>
          <ac:grpSpMkLst>
            <pc:docMk/>
            <pc:sldMk cId="878326745" sldId="431"/>
            <ac:grpSpMk id="20" creationId="{ED652843-EA4E-5069-E4F4-F1722E6A2C0D}"/>
          </ac:grpSpMkLst>
        </pc:grpChg>
      </pc:sldChg>
      <pc:sldChg chg="addSp delSp modSp add mod">
        <pc:chgData name="MARIA INMACULADA SANTAMARIA VALENZUELA" userId="ce49ef87-c7e3-4d0f-9bdf-fe69029b02d5" providerId="ADAL" clId="{354A172A-7AC7-463B-A9AF-624B1842923E}" dt="2025-05-26T17:05:41.757" v="16213" actId="1076"/>
        <pc:sldMkLst>
          <pc:docMk/>
          <pc:sldMk cId="2005998590" sldId="432"/>
        </pc:sldMkLst>
        <pc:spChg chg="add mod">
          <ac:chgData name="MARIA INMACULADA SANTAMARIA VALENZUELA" userId="ce49ef87-c7e3-4d0f-9bdf-fe69029b02d5" providerId="ADAL" clId="{354A172A-7AC7-463B-A9AF-624B1842923E}" dt="2025-05-26T17:05:28.634" v="16211" actId="164"/>
          <ac:spMkLst>
            <pc:docMk/>
            <pc:sldMk cId="2005998590" sldId="432"/>
            <ac:spMk id="3" creationId="{DDCE0FB6-55C7-86DD-7FCC-F0B2341425A5}"/>
          </ac:spMkLst>
        </pc:spChg>
        <pc:spChg chg="mod">
          <ac:chgData name="MARIA INMACULADA SANTAMARIA VALENZUELA" userId="ce49ef87-c7e3-4d0f-9bdf-fe69029b02d5" providerId="ADAL" clId="{354A172A-7AC7-463B-A9AF-624B1842923E}" dt="2025-05-20T16:27:28.869" v="8283" actId="20577"/>
          <ac:spMkLst>
            <pc:docMk/>
            <pc:sldMk cId="2005998590" sldId="432"/>
            <ac:spMk id="4" creationId="{EFAECADA-37C8-C421-152C-3152C4B17257}"/>
          </ac:spMkLst>
        </pc:spChg>
        <pc:spChg chg="add mod ord">
          <ac:chgData name="MARIA INMACULADA SANTAMARIA VALENZUELA" userId="ce49ef87-c7e3-4d0f-9bdf-fe69029b02d5" providerId="ADAL" clId="{354A172A-7AC7-463B-A9AF-624B1842923E}" dt="2025-05-22T07:57:48.762" v="11658" actId="167"/>
          <ac:spMkLst>
            <pc:docMk/>
            <pc:sldMk cId="2005998590" sldId="432"/>
            <ac:spMk id="5" creationId="{E1ADA16E-D6F6-4BBD-9BA2-FFBDB4A62DC6}"/>
          </ac:spMkLst>
        </pc:spChg>
        <pc:spChg chg="add del mod">
          <ac:chgData name="MARIA INMACULADA SANTAMARIA VALENZUELA" userId="ce49ef87-c7e3-4d0f-9bdf-fe69029b02d5" providerId="ADAL" clId="{354A172A-7AC7-463B-A9AF-624B1842923E}" dt="2025-05-26T17:05:28.634" v="16211" actId="164"/>
          <ac:spMkLst>
            <pc:docMk/>
            <pc:sldMk cId="2005998590" sldId="432"/>
            <ac:spMk id="25" creationId="{7FE8E860-17AC-FD5F-CEAE-BC64908EA9B0}"/>
          </ac:spMkLst>
        </pc:spChg>
        <pc:grpChg chg="add mod">
          <ac:chgData name="MARIA INMACULADA SANTAMARIA VALENZUELA" userId="ce49ef87-c7e3-4d0f-9bdf-fe69029b02d5" providerId="ADAL" clId="{354A172A-7AC7-463B-A9AF-624B1842923E}" dt="2025-05-26T17:05:41.757" v="16213" actId="1076"/>
          <ac:grpSpMkLst>
            <pc:docMk/>
            <pc:sldMk cId="2005998590" sldId="432"/>
            <ac:grpSpMk id="8" creationId="{99E470CC-4854-C372-4206-19A42CF5C41A}"/>
          </ac:grpSpMkLst>
        </pc:grpChg>
        <pc:grpChg chg="add del mod">
          <ac:chgData name="MARIA INMACULADA SANTAMARIA VALENZUELA" userId="ce49ef87-c7e3-4d0f-9bdf-fe69029b02d5" providerId="ADAL" clId="{354A172A-7AC7-463B-A9AF-624B1842923E}" dt="2025-05-26T17:05:28.634" v="16211" actId="164"/>
          <ac:grpSpMkLst>
            <pc:docMk/>
            <pc:sldMk cId="2005998590" sldId="432"/>
            <ac:grpSpMk id="20" creationId="{2F291665-848A-921B-FE7A-7C3CA648E8AB}"/>
          </ac:grpSpMkLst>
        </pc:grpChg>
        <pc:picChg chg="add mod ord">
          <ac:chgData name="MARIA INMACULADA SANTAMARIA VALENZUELA" userId="ce49ef87-c7e3-4d0f-9bdf-fe69029b02d5" providerId="ADAL" clId="{354A172A-7AC7-463B-A9AF-624B1842923E}" dt="2025-05-22T18:53:09.725" v="15214" actId="1076"/>
          <ac:picMkLst>
            <pc:docMk/>
            <pc:sldMk cId="2005998590" sldId="432"/>
            <ac:picMk id="2" creationId="{90756810-B403-9334-F485-0E8C79D3B674}"/>
          </ac:picMkLst>
        </pc:picChg>
        <pc:picChg chg="add mod">
          <ac:chgData name="MARIA INMACULADA SANTAMARIA VALENZUELA" userId="ce49ef87-c7e3-4d0f-9bdf-fe69029b02d5" providerId="ADAL" clId="{354A172A-7AC7-463B-A9AF-624B1842923E}" dt="2025-05-21T15:21:52.950" v="10382" actId="1035"/>
          <ac:picMkLst>
            <pc:docMk/>
            <pc:sldMk cId="2005998590" sldId="432"/>
            <ac:picMk id="7" creationId="{A428C0A5-1D8A-56B3-86D7-BEBBD4A8C8E8}"/>
          </ac:picMkLst>
        </pc:picChg>
      </pc:sldChg>
      <pc:sldChg chg="addSp delSp modSp add mod ord modAnim">
        <pc:chgData name="MARIA INMACULADA SANTAMARIA VALENZUELA" userId="ce49ef87-c7e3-4d0f-9bdf-fe69029b02d5" providerId="ADAL" clId="{354A172A-7AC7-463B-A9AF-624B1842923E}" dt="2025-05-27T09:38:16.599" v="18198"/>
        <pc:sldMkLst>
          <pc:docMk/>
          <pc:sldMk cId="1091045229" sldId="433"/>
        </pc:sldMkLst>
        <pc:spChg chg="del mod">
          <ac:chgData name="MARIA INMACULADA SANTAMARIA VALENZUELA" userId="ce49ef87-c7e3-4d0f-9bdf-fe69029b02d5" providerId="ADAL" clId="{354A172A-7AC7-463B-A9AF-624B1842923E}" dt="2025-05-26T17:05:57.049" v="16216" actId="478"/>
          <ac:spMkLst>
            <pc:docMk/>
            <pc:sldMk cId="1091045229" sldId="433"/>
            <ac:spMk id="3" creationId="{BABB738C-3B70-0AA6-835A-9AD05ED0FDD8}"/>
          </ac:spMkLst>
        </pc:spChg>
        <pc:spChg chg="mod">
          <ac:chgData name="MARIA INMACULADA SANTAMARIA VALENZUELA" userId="ce49ef87-c7e3-4d0f-9bdf-fe69029b02d5" providerId="ADAL" clId="{354A172A-7AC7-463B-A9AF-624B1842923E}" dt="2025-05-20T16:31:58.798" v="8321" actId="20577"/>
          <ac:spMkLst>
            <pc:docMk/>
            <pc:sldMk cId="1091045229" sldId="433"/>
            <ac:spMk id="4" creationId="{2C0975E1-9603-E8AC-CEC8-74CA806E6BEE}"/>
          </ac:spMkLst>
        </pc:spChg>
        <pc:spChg chg="mod">
          <ac:chgData name="MARIA INMACULADA SANTAMARIA VALENZUELA" userId="ce49ef87-c7e3-4d0f-9bdf-fe69029b02d5" providerId="ADAL" clId="{354A172A-7AC7-463B-A9AF-624B1842923E}" dt="2025-05-26T17:05:54.141" v="16215" actId="164"/>
          <ac:spMkLst>
            <pc:docMk/>
            <pc:sldMk cId="1091045229" sldId="433"/>
            <ac:spMk id="21" creationId="{6E8D44EA-E9B4-846A-0CFA-D3BF6493FD37}"/>
          </ac:spMkLst>
        </pc:spChg>
        <pc:spChg chg="mod">
          <ac:chgData name="MARIA INMACULADA SANTAMARIA VALENZUELA" userId="ce49ef87-c7e3-4d0f-9bdf-fe69029b02d5" providerId="ADAL" clId="{354A172A-7AC7-463B-A9AF-624B1842923E}" dt="2025-05-26T17:05:54.141" v="16215" actId="164"/>
          <ac:spMkLst>
            <pc:docMk/>
            <pc:sldMk cId="1091045229" sldId="433"/>
            <ac:spMk id="23" creationId="{FD20C21F-7F72-5BF0-BEA5-960E6A4864E7}"/>
          </ac:spMkLst>
        </pc:spChg>
        <pc:spChg chg="mod">
          <ac:chgData name="MARIA INMACULADA SANTAMARIA VALENZUELA" userId="ce49ef87-c7e3-4d0f-9bdf-fe69029b02d5" providerId="ADAL" clId="{354A172A-7AC7-463B-A9AF-624B1842923E}" dt="2025-05-26T17:06:18.546" v="16217" actId="164"/>
          <ac:spMkLst>
            <pc:docMk/>
            <pc:sldMk cId="1091045229" sldId="433"/>
            <ac:spMk id="25" creationId="{284917D3-E50E-2FFD-D22D-C1D10081ABAE}"/>
          </ac:spMkLst>
        </pc:spChg>
        <pc:grpChg chg="add mod">
          <ac:chgData name="MARIA INMACULADA SANTAMARIA VALENZUELA" userId="ce49ef87-c7e3-4d0f-9bdf-fe69029b02d5" providerId="ADAL" clId="{354A172A-7AC7-463B-A9AF-624B1842923E}" dt="2025-05-26T17:05:54.141" v="16215" actId="164"/>
          <ac:grpSpMkLst>
            <pc:docMk/>
            <pc:sldMk cId="1091045229" sldId="433"/>
            <ac:grpSpMk id="2" creationId="{195C2570-625D-0A06-6D27-31CDBB3EF7AB}"/>
          </ac:grpSpMkLst>
        </pc:grpChg>
        <pc:grpChg chg="add mod">
          <ac:chgData name="MARIA INMACULADA SANTAMARIA VALENZUELA" userId="ce49ef87-c7e3-4d0f-9bdf-fe69029b02d5" providerId="ADAL" clId="{354A172A-7AC7-463B-A9AF-624B1842923E}" dt="2025-05-26T17:06:32.469" v="16219" actId="1076"/>
          <ac:grpSpMkLst>
            <pc:docMk/>
            <pc:sldMk cId="1091045229" sldId="433"/>
            <ac:grpSpMk id="5" creationId="{889F9D1C-A944-09FE-FBB8-A162C9565927}"/>
          </ac:grpSpMkLst>
        </pc:grpChg>
        <pc:grpChg chg="mod">
          <ac:chgData name="MARIA INMACULADA SANTAMARIA VALENZUELA" userId="ce49ef87-c7e3-4d0f-9bdf-fe69029b02d5" providerId="ADAL" clId="{354A172A-7AC7-463B-A9AF-624B1842923E}" dt="2025-05-26T17:06:18.546" v="16217" actId="164"/>
          <ac:grpSpMkLst>
            <pc:docMk/>
            <pc:sldMk cId="1091045229" sldId="433"/>
            <ac:grpSpMk id="20" creationId="{B38911EC-6968-9411-00F7-12987C1D2E9C}"/>
          </ac:grpSpMkLst>
        </pc:grpChg>
        <pc:graphicFrameChg chg="mod modGraphic">
          <ac:chgData name="MARIA INMACULADA SANTAMARIA VALENZUELA" userId="ce49ef87-c7e3-4d0f-9bdf-fe69029b02d5" providerId="ADAL" clId="{354A172A-7AC7-463B-A9AF-624B1842923E}" dt="2025-05-20T16:31:47.747" v="8304" actId="207"/>
          <ac:graphicFrameMkLst>
            <pc:docMk/>
            <pc:sldMk cId="1091045229" sldId="433"/>
            <ac:graphicFrameMk id="32" creationId="{3E1F3BD3-BCEA-62F1-301E-A0A7A58C551D}"/>
          </ac:graphicFrameMkLst>
        </pc:graphicFrameChg>
        <pc:picChg chg="add mod">
          <ac:chgData name="MARIA INMACULADA SANTAMARIA VALENZUELA" userId="ce49ef87-c7e3-4d0f-9bdf-fe69029b02d5" providerId="ADAL" clId="{354A172A-7AC7-463B-A9AF-624B1842923E}" dt="2025-05-25T19:30:23.851" v="15637"/>
          <ac:picMkLst>
            <pc:docMk/>
            <pc:sldMk cId="1091045229" sldId="433"/>
            <ac:picMk id="7" creationId="{9764A042-EEED-41AD-6237-1BCEBB219529}"/>
          </ac:picMkLst>
        </pc:picChg>
      </pc:sldChg>
      <pc:sldChg chg="addSp modSp add del">
        <pc:chgData name="MARIA INMACULADA SANTAMARIA VALENZUELA" userId="ce49ef87-c7e3-4d0f-9bdf-fe69029b02d5" providerId="ADAL" clId="{354A172A-7AC7-463B-A9AF-624B1842923E}" dt="2025-05-20T16:34:35.679" v="8397" actId="47"/>
        <pc:sldMkLst>
          <pc:docMk/>
          <pc:sldMk cId="1650728805" sldId="434"/>
        </pc:sldMkLst>
      </pc:sldChg>
      <pc:sldChg chg="addSp delSp modSp add mod addAnim delAnim modAnim">
        <pc:chgData name="MARIA INMACULADA SANTAMARIA VALENZUELA" userId="ce49ef87-c7e3-4d0f-9bdf-fe69029b02d5" providerId="ADAL" clId="{354A172A-7AC7-463B-A9AF-624B1842923E}" dt="2025-05-27T14:31:15.787" v="18408" actId="1076"/>
        <pc:sldMkLst>
          <pc:docMk/>
          <pc:sldMk cId="2528631660" sldId="435"/>
        </pc:sldMkLst>
        <pc:spChg chg="add mod">
          <ac:chgData name="MARIA INMACULADA SANTAMARIA VALENZUELA" userId="ce49ef87-c7e3-4d0f-9bdf-fe69029b02d5" providerId="ADAL" clId="{354A172A-7AC7-463B-A9AF-624B1842923E}" dt="2025-05-20T16:32:56.473" v="8367"/>
          <ac:spMkLst>
            <pc:docMk/>
            <pc:sldMk cId="2528631660" sldId="435"/>
            <ac:spMk id="2" creationId="{A55B7153-85EB-0C32-88DC-37CDB40901ED}"/>
          </ac:spMkLst>
        </pc:spChg>
        <pc:spChg chg="mod">
          <ac:chgData name="MARIA INMACULADA SANTAMARIA VALENZUELA" userId="ce49ef87-c7e3-4d0f-9bdf-fe69029b02d5" providerId="ADAL" clId="{354A172A-7AC7-463B-A9AF-624B1842923E}" dt="2025-05-26T17:06:42.566" v="16222" actId="164"/>
          <ac:spMkLst>
            <pc:docMk/>
            <pc:sldMk cId="2528631660" sldId="435"/>
            <ac:spMk id="3" creationId="{7A6095E4-4FB8-0F62-4AE6-0C6964EAB7E4}"/>
          </ac:spMkLst>
        </pc:spChg>
        <pc:spChg chg="mod">
          <ac:chgData name="MARIA INMACULADA SANTAMARIA VALENZUELA" userId="ce49ef87-c7e3-4d0f-9bdf-fe69029b02d5" providerId="ADAL" clId="{354A172A-7AC7-463B-A9AF-624B1842923E}" dt="2025-05-20T16:37:42.506" v="8521" actId="20577"/>
          <ac:spMkLst>
            <pc:docMk/>
            <pc:sldMk cId="2528631660" sldId="435"/>
            <ac:spMk id="4" creationId="{04460C56-2BF1-9665-E795-271382F53D0B}"/>
          </ac:spMkLst>
        </pc:spChg>
        <pc:spChg chg="add mod">
          <ac:chgData name="MARIA INMACULADA SANTAMARIA VALENZUELA" userId="ce49ef87-c7e3-4d0f-9bdf-fe69029b02d5" providerId="ADAL" clId="{354A172A-7AC7-463B-A9AF-624B1842923E}" dt="2025-05-20T16:32:56.473" v="8367"/>
          <ac:spMkLst>
            <pc:docMk/>
            <pc:sldMk cId="2528631660" sldId="435"/>
            <ac:spMk id="7" creationId="{9BF66283-31FE-0451-BEE7-872262CBCA89}"/>
          </ac:spMkLst>
        </pc:spChg>
        <pc:spChg chg="add mod">
          <ac:chgData name="MARIA INMACULADA SANTAMARIA VALENZUELA" userId="ce49ef87-c7e3-4d0f-9bdf-fe69029b02d5" providerId="ADAL" clId="{354A172A-7AC7-463B-A9AF-624B1842923E}" dt="2025-05-27T14:30:56.163" v="18405" actId="1076"/>
          <ac:spMkLst>
            <pc:docMk/>
            <pc:sldMk cId="2528631660" sldId="435"/>
            <ac:spMk id="14" creationId="{C958A4F6-154A-2292-6780-B6E3641AB5EB}"/>
          </ac:spMkLst>
        </pc:spChg>
        <pc:spChg chg="add del mod">
          <ac:chgData name="MARIA INMACULADA SANTAMARIA VALENZUELA" userId="ce49ef87-c7e3-4d0f-9bdf-fe69029b02d5" providerId="ADAL" clId="{354A172A-7AC7-463B-A9AF-624B1842923E}" dt="2025-05-26T17:06:42.566" v="16222" actId="164"/>
          <ac:spMkLst>
            <pc:docMk/>
            <pc:sldMk cId="2528631660" sldId="435"/>
            <ac:spMk id="25" creationId="{94D39BDC-37F0-3CEB-20B3-6FFBD3DA9C59}"/>
          </ac:spMkLst>
        </pc:spChg>
        <pc:spChg chg="del ord">
          <ac:chgData name="MARIA INMACULADA SANTAMARIA VALENZUELA" userId="ce49ef87-c7e3-4d0f-9bdf-fe69029b02d5" providerId="ADAL" clId="{354A172A-7AC7-463B-A9AF-624B1842923E}" dt="2025-05-27T09:39:41.853" v="18208" actId="478"/>
          <ac:spMkLst>
            <pc:docMk/>
            <pc:sldMk cId="2528631660" sldId="435"/>
            <ac:spMk id="42" creationId="{012FDD41-45D8-F4C0-469E-6E46757A3975}"/>
          </ac:spMkLst>
        </pc:spChg>
        <pc:grpChg chg="add mod">
          <ac:chgData name="MARIA INMACULADA SANTAMARIA VALENZUELA" userId="ce49ef87-c7e3-4d0f-9bdf-fe69029b02d5" providerId="ADAL" clId="{354A172A-7AC7-463B-A9AF-624B1842923E}" dt="2025-05-26T17:06:57.949" v="16225" actId="164"/>
          <ac:grpSpMkLst>
            <pc:docMk/>
            <pc:sldMk cId="2528631660" sldId="435"/>
            <ac:grpSpMk id="5" creationId="{811D635C-D561-3F4E-68A0-903F68F84A8E}"/>
          </ac:grpSpMkLst>
        </pc:grpChg>
        <pc:grpChg chg="add mod">
          <ac:chgData name="MARIA INMACULADA SANTAMARIA VALENZUELA" userId="ce49ef87-c7e3-4d0f-9bdf-fe69029b02d5" providerId="ADAL" clId="{354A172A-7AC7-463B-A9AF-624B1842923E}" dt="2025-05-26T17:07:09.086" v="16227" actId="1076"/>
          <ac:grpSpMkLst>
            <pc:docMk/>
            <pc:sldMk cId="2528631660" sldId="435"/>
            <ac:grpSpMk id="11" creationId="{C884AC4F-BA05-CFA5-51CE-FC4C08FD7E47}"/>
          </ac:grpSpMkLst>
        </pc:grpChg>
        <pc:grpChg chg="mod">
          <ac:chgData name="MARIA INMACULADA SANTAMARIA VALENZUELA" userId="ce49ef87-c7e3-4d0f-9bdf-fe69029b02d5" providerId="ADAL" clId="{354A172A-7AC7-463B-A9AF-624B1842923E}" dt="2025-05-26T17:06:57.949" v="16225" actId="164"/>
          <ac:grpSpMkLst>
            <pc:docMk/>
            <pc:sldMk cId="2528631660" sldId="435"/>
            <ac:grpSpMk id="20" creationId="{7B4C94E2-C79A-4E01-510C-7E4733D36D30}"/>
          </ac:grpSpMkLst>
        </pc:grpChg>
        <pc:graphicFrameChg chg="add del mod ord modGraphic">
          <ac:chgData name="MARIA INMACULADA SANTAMARIA VALENZUELA" userId="ce49ef87-c7e3-4d0f-9bdf-fe69029b02d5" providerId="ADAL" clId="{354A172A-7AC7-463B-A9AF-624B1842923E}" dt="2025-05-22T18:03:05.891" v="14088" actId="171"/>
          <ac:graphicFrameMkLst>
            <pc:docMk/>
            <pc:sldMk cId="2528631660" sldId="435"/>
            <ac:graphicFrameMk id="8" creationId="{C608DA0C-E64A-12C4-789A-A98F9CE647A6}"/>
          </ac:graphicFrameMkLst>
        </pc:graphicFrameChg>
        <pc:graphicFrameChg chg="add mod ord modGraphic">
          <ac:chgData name="MARIA INMACULADA SANTAMARIA VALENZUELA" userId="ce49ef87-c7e3-4d0f-9bdf-fe69029b02d5" providerId="ADAL" clId="{354A172A-7AC7-463B-A9AF-624B1842923E}" dt="2025-05-27T09:39:09.984" v="18203" actId="167"/>
          <ac:graphicFrameMkLst>
            <pc:docMk/>
            <pc:sldMk cId="2528631660" sldId="435"/>
            <ac:graphicFrameMk id="10" creationId="{F07EB952-3D6F-45AB-20B7-81EF828E9B0B}"/>
          </ac:graphicFrameMkLst>
        </pc:graphicFrameChg>
        <pc:graphicFrameChg chg="add mod ord modGraphic">
          <ac:chgData name="MARIA INMACULADA SANTAMARIA VALENZUELA" userId="ce49ef87-c7e3-4d0f-9bdf-fe69029b02d5" providerId="ADAL" clId="{354A172A-7AC7-463B-A9AF-624B1842923E}" dt="2025-05-27T09:39:03.587" v="18202" actId="167"/>
          <ac:graphicFrameMkLst>
            <pc:docMk/>
            <pc:sldMk cId="2528631660" sldId="435"/>
            <ac:graphicFrameMk id="12" creationId="{3556EF2F-E59F-93A6-2A25-0ADD15536FE0}"/>
          </ac:graphicFrameMkLst>
        </pc:graphicFrameChg>
        <pc:graphicFrameChg chg="add mod ord modGraphic">
          <ac:chgData name="MARIA INMACULADA SANTAMARIA VALENZUELA" userId="ce49ef87-c7e3-4d0f-9bdf-fe69029b02d5" providerId="ADAL" clId="{354A172A-7AC7-463B-A9AF-624B1842923E}" dt="2025-05-27T09:38:57.178" v="18201" actId="167"/>
          <ac:graphicFrameMkLst>
            <pc:docMk/>
            <pc:sldMk cId="2528631660" sldId="435"/>
            <ac:graphicFrameMk id="13" creationId="{C1EA1DC5-0746-F119-D4C0-BAAB33FB8AD3}"/>
          </ac:graphicFrameMkLst>
        </pc:graphicFrameChg>
        <pc:picChg chg="add mod">
          <ac:chgData name="MARIA INMACULADA SANTAMARIA VALENZUELA" userId="ce49ef87-c7e3-4d0f-9bdf-fe69029b02d5" providerId="ADAL" clId="{354A172A-7AC7-463B-A9AF-624B1842923E}" dt="2025-05-27T14:31:15.787" v="18408" actId="1076"/>
          <ac:picMkLst>
            <pc:docMk/>
            <pc:sldMk cId="2528631660" sldId="435"/>
            <ac:picMk id="15" creationId="{071C3C4D-6F5E-2C35-B286-A213FB22DCAB}"/>
          </ac:picMkLst>
        </pc:picChg>
      </pc:sldChg>
      <pc:sldChg chg="addSp delSp modSp add mod ord modAnim">
        <pc:chgData name="MARIA INMACULADA SANTAMARIA VALENZUELA" userId="ce49ef87-c7e3-4d0f-9bdf-fe69029b02d5" providerId="ADAL" clId="{354A172A-7AC7-463B-A9AF-624B1842923E}" dt="2025-05-26T22:40:50.216" v="17850"/>
        <pc:sldMkLst>
          <pc:docMk/>
          <pc:sldMk cId="649914206" sldId="436"/>
        </pc:sldMkLst>
        <pc:spChg chg="mod">
          <ac:chgData name="MARIA INMACULADA SANTAMARIA VALENZUELA" userId="ce49ef87-c7e3-4d0f-9bdf-fe69029b02d5" providerId="ADAL" clId="{354A172A-7AC7-463B-A9AF-624B1842923E}" dt="2025-05-26T17:07:28.065" v="16229" actId="164"/>
          <ac:spMkLst>
            <pc:docMk/>
            <pc:sldMk cId="649914206" sldId="436"/>
            <ac:spMk id="3" creationId="{1AC6F573-4C81-C002-81DD-4BF6BD230D5E}"/>
          </ac:spMkLst>
        </pc:spChg>
        <pc:spChg chg="mod">
          <ac:chgData name="MARIA INMACULADA SANTAMARIA VALENZUELA" userId="ce49ef87-c7e3-4d0f-9bdf-fe69029b02d5" providerId="ADAL" clId="{354A172A-7AC7-463B-A9AF-624B1842923E}" dt="2025-05-20T16:37:38.216" v="8520" actId="20577"/>
          <ac:spMkLst>
            <pc:docMk/>
            <pc:sldMk cId="649914206" sldId="436"/>
            <ac:spMk id="4" creationId="{0F97CCBE-C6C6-4A9F-13FD-3A4C8BB62F81}"/>
          </ac:spMkLst>
        </pc:spChg>
        <pc:spChg chg="mod ord">
          <ac:chgData name="MARIA INMACULADA SANTAMARIA VALENZUELA" userId="ce49ef87-c7e3-4d0f-9bdf-fe69029b02d5" providerId="ADAL" clId="{354A172A-7AC7-463B-A9AF-624B1842923E}" dt="2025-05-26T22:39:49.083" v="17843" actId="167"/>
          <ac:spMkLst>
            <pc:docMk/>
            <pc:sldMk cId="649914206" sldId="436"/>
            <ac:spMk id="8" creationId="{7E4B55FC-5D5A-4C3F-B72A-50423597924D}"/>
          </ac:spMkLst>
        </pc:spChg>
        <pc:spChg chg="mod">
          <ac:chgData name="MARIA INMACULADA SANTAMARIA VALENZUELA" userId="ce49ef87-c7e3-4d0f-9bdf-fe69029b02d5" providerId="ADAL" clId="{354A172A-7AC7-463B-A9AF-624B1842923E}" dt="2025-05-26T17:11:29.621" v="16295"/>
          <ac:spMkLst>
            <pc:docMk/>
            <pc:sldMk cId="649914206" sldId="436"/>
            <ac:spMk id="10" creationId="{2A27EF3E-7C4A-F738-16B0-640CA3E22216}"/>
          </ac:spMkLst>
        </pc:spChg>
        <pc:spChg chg="mod">
          <ac:chgData name="MARIA INMACULADA SANTAMARIA VALENZUELA" userId="ce49ef87-c7e3-4d0f-9bdf-fe69029b02d5" providerId="ADAL" clId="{354A172A-7AC7-463B-A9AF-624B1842923E}" dt="2025-05-26T17:11:29.621" v="16295"/>
          <ac:spMkLst>
            <pc:docMk/>
            <pc:sldMk cId="649914206" sldId="436"/>
            <ac:spMk id="11" creationId="{04A9830B-694E-A2B8-FDC0-337C10547F22}"/>
          </ac:spMkLst>
        </pc:spChg>
        <pc:spChg chg="mod">
          <ac:chgData name="MARIA INMACULADA SANTAMARIA VALENZUELA" userId="ce49ef87-c7e3-4d0f-9bdf-fe69029b02d5" providerId="ADAL" clId="{354A172A-7AC7-463B-A9AF-624B1842923E}" dt="2025-05-26T17:11:29.621" v="16295"/>
          <ac:spMkLst>
            <pc:docMk/>
            <pc:sldMk cId="649914206" sldId="436"/>
            <ac:spMk id="12" creationId="{238FD880-F155-D5B7-2FB4-1AE28D192040}"/>
          </ac:spMkLst>
        </pc:spChg>
        <pc:spChg chg="mod">
          <ac:chgData name="MARIA INMACULADA SANTAMARIA VALENZUELA" userId="ce49ef87-c7e3-4d0f-9bdf-fe69029b02d5" providerId="ADAL" clId="{354A172A-7AC7-463B-A9AF-624B1842923E}" dt="2025-05-26T17:11:32.339" v="16296"/>
          <ac:spMkLst>
            <pc:docMk/>
            <pc:sldMk cId="649914206" sldId="436"/>
            <ac:spMk id="15" creationId="{AA8E25D3-D4B2-7801-9090-AD65A8ECE081}"/>
          </ac:spMkLst>
        </pc:spChg>
        <pc:spChg chg="mod">
          <ac:chgData name="MARIA INMACULADA SANTAMARIA VALENZUELA" userId="ce49ef87-c7e3-4d0f-9bdf-fe69029b02d5" providerId="ADAL" clId="{354A172A-7AC7-463B-A9AF-624B1842923E}" dt="2025-05-26T17:11:32.339" v="16296"/>
          <ac:spMkLst>
            <pc:docMk/>
            <pc:sldMk cId="649914206" sldId="436"/>
            <ac:spMk id="16" creationId="{8C52DF2C-9022-E446-B8FD-55DD572E2743}"/>
          </ac:spMkLst>
        </pc:spChg>
        <pc:spChg chg="mod">
          <ac:chgData name="MARIA INMACULADA SANTAMARIA VALENZUELA" userId="ce49ef87-c7e3-4d0f-9bdf-fe69029b02d5" providerId="ADAL" clId="{354A172A-7AC7-463B-A9AF-624B1842923E}" dt="2025-05-26T17:11:32.339" v="16296"/>
          <ac:spMkLst>
            <pc:docMk/>
            <pc:sldMk cId="649914206" sldId="436"/>
            <ac:spMk id="17" creationId="{DAAAE103-2005-B168-1DB1-7D2328C8E6FC}"/>
          </ac:spMkLst>
        </pc:spChg>
        <pc:spChg chg="mod">
          <ac:chgData name="MARIA INMACULADA SANTAMARIA VALENZUELA" userId="ce49ef87-c7e3-4d0f-9bdf-fe69029b02d5" providerId="ADAL" clId="{354A172A-7AC7-463B-A9AF-624B1842923E}" dt="2025-05-26T17:11:32.339" v="16296"/>
          <ac:spMkLst>
            <pc:docMk/>
            <pc:sldMk cId="649914206" sldId="436"/>
            <ac:spMk id="19" creationId="{B180B02E-B184-9E5F-50C3-D365D6E384D1}"/>
          </ac:spMkLst>
        </pc:spChg>
        <pc:spChg chg="mod">
          <ac:chgData name="MARIA INMACULADA SANTAMARIA VALENZUELA" userId="ce49ef87-c7e3-4d0f-9bdf-fe69029b02d5" providerId="ADAL" clId="{354A172A-7AC7-463B-A9AF-624B1842923E}" dt="2025-05-26T17:07:28.065" v="16229" actId="164"/>
          <ac:spMkLst>
            <pc:docMk/>
            <pc:sldMk cId="649914206" sldId="436"/>
            <ac:spMk id="25" creationId="{E00FCFF0-6D53-CC8C-3BB8-D5E2A5ACFDF2}"/>
          </ac:spMkLst>
        </pc:spChg>
        <pc:spChg chg="add del ord">
          <ac:chgData name="MARIA INMACULADA SANTAMARIA VALENZUELA" userId="ce49ef87-c7e3-4d0f-9bdf-fe69029b02d5" providerId="ADAL" clId="{354A172A-7AC7-463B-A9AF-624B1842923E}" dt="2025-05-26T22:40:00.358" v="17845" actId="167"/>
          <ac:spMkLst>
            <pc:docMk/>
            <pc:sldMk cId="649914206" sldId="436"/>
            <ac:spMk id="42" creationId="{FF1345DF-F1FE-064D-8878-884C46C23FAC}"/>
          </ac:spMkLst>
        </pc:spChg>
        <pc:grpChg chg="add mod">
          <ac:chgData name="MARIA INMACULADA SANTAMARIA VALENZUELA" userId="ce49ef87-c7e3-4d0f-9bdf-fe69029b02d5" providerId="ADAL" clId="{354A172A-7AC7-463B-A9AF-624B1842923E}" dt="2025-05-26T17:07:38.830" v="16231" actId="1076"/>
          <ac:grpSpMkLst>
            <pc:docMk/>
            <pc:sldMk cId="649914206" sldId="436"/>
            <ac:grpSpMk id="2" creationId="{7235D835-2CD2-13F2-0C75-B34BC90B27CE}"/>
          </ac:grpSpMkLst>
        </pc:grpChg>
        <pc:grpChg chg="add mod">
          <ac:chgData name="MARIA INMACULADA SANTAMARIA VALENZUELA" userId="ce49ef87-c7e3-4d0f-9bdf-fe69029b02d5" providerId="ADAL" clId="{354A172A-7AC7-463B-A9AF-624B1842923E}" dt="2025-05-26T17:11:29.621" v="16295"/>
          <ac:grpSpMkLst>
            <pc:docMk/>
            <pc:sldMk cId="649914206" sldId="436"/>
            <ac:grpSpMk id="5" creationId="{1F1B0C35-52B3-8843-6FAF-D615BAA390DA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1:29.621" v="16295"/>
          <ac:grpSpMkLst>
            <pc:docMk/>
            <pc:sldMk cId="649914206" sldId="436"/>
            <ac:grpSpMk id="7" creationId="{EFCB29CF-00BE-02CC-C129-81C752D5A36B}"/>
          </ac:grpSpMkLst>
        </pc:grpChg>
        <pc:grpChg chg="add mod">
          <ac:chgData name="MARIA INMACULADA SANTAMARIA VALENZUELA" userId="ce49ef87-c7e3-4d0f-9bdf-fe69029b02d5" providerId="ADAL" clId="{354A172A-7AC7-463B-A9AF-624B1842923E}" dt="2025-05-26T17:11:32.339" v="16296"/>
          <ac:grpSpMkLst>
            <pc:docMk/>
            <pc:sldMk cId="649914206" sldId="436"/>
            <ac:grpSpMk id="13" creationId="{71387744-FF87-5DD5-BA33-6112DBC53F87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1:32.339" v="16296"/>
          <ac:grpSpMkLst>
            <pc:docMk/>
            <pc:sldMk cId="649914206" sldId="436"/>
            <ac:grpSpMk id="14" creationId="{ED1A4623-28EB-E890-5F23-E2A4E930D7D6}"/>
          </ac:grpSpMkLst>
        </pc:grpChg>
        <pc:grpChg chg="mod">
          <ac:chgData name="MARIA INMACULADA SANTAMARIA VALENZUELA" userId="ce49ef87-c7e3-4d0f-9bdf-fe69029b02d5" providerId="ADAL" clId="{354A172A-7AC7-463B-A9AF-624B1842923E}" dt="2025-05-26T17:07:28.065" v="16229" actId="164"/>
          <ac:grpSpMkLst>
            <pc:docMk/>
            <pc:sldMk cId="649914206" sldId="436"/>
            <ac:grpSpMk id="20" creationId="{F33512CC-E4F5-24FD-442D-EC1BBCF6F50D}"/>
          </ac:grpSpMkLst>
        </pc:grpChg>
        <pc:picChg chg="add mod ord">
          <ac:chgData name="MARIA INMACULADA SANTAMARIA VALENZUELA" userId="ce49ef87-c7e3-4d0f-9bdf-fe69029b02d5" providerId="ADAL" clId="{354A172A-7AC7-463B-A9AF-624B1842923E}" dt="2025-05-26T22:39:57.364" v="17844" actId="167"/>
          <ac:picMkLst>
            <pc:docMk/>
            <pc:sldMk cId="649914206" sldId="436"/>
            <ac:picMk id="18" creationId="{8FCAFE38-495D-91A0-700C-A951B5509F33}"/>
          </ac:picMkLst>
        </pc:picChg>
      </pc:sldChg>
      <pc:sldChg chg="addSp delSp modSp add mod modAnim">
        <pc:chgData name="MARIA INMACULADA SANTAMARIA VALENZUELA" userId="ce49ef87-c7e3-4d0f-9bdf-fe69029b02d5" providerId="ADAL" clId="{354A172A-7AC7-463B-A9AF-624B1842923E}" dt="2025-05-27T09:41:00.366" v="18215"/>
        <pc:sldMkLst>
          <pc:docMk/>
          <pc:sldMk cId="771741256" sldId="437"/>
        </pc:sldMkLst>
        <pc:spChg chg="add mod">
          <ac:chgData name="MARIA INMACULADA SANTAMARIA VALENZUELA" userId="ce49ef87-c7e3-4d0f-9bdf-fe69029b02d5" providerId="ADAL" clId="{354A172A-7AC7-463B-A9AF-624B1842923E}" dt="2025-05-22T18:09:35.946" v="14176" actId="6549"/>
          <ac:spMkLst>
            <pc:docMk/>
            <pc:sldMk cId="771741256" sldId="437"/>
            <ac:spMk id="2" creationId="{A1F50B8C-6013-F3D4-7580-7158103D230A}"/>
          </ac:spMkLst>
        </pc:spChg>
        <pc:spChg chg="mod">
          <ac:chgData name="MARIA INMACULADA SANTAMARIA VALENZUELA" userId="ce49ef87-c7e3-4d0f-9bdf-fe69029b02d5" providerId="ADAL" clId="{354A172A-7AC7-463B-A9AF-624B1842923E}" dt="2025-05-26T17:07:54.016" v="16232" actId="164"/>
          <ac:spMkLst>
            <pc:docMk/>
            <pc:sldMk cId="771741256" sldId="437"/>
            <ac:spMk id="3" creationId="{669D5160-2144-A3BE-1BB9-02645B2A4AA0}"/>
          </ac:spMkLst>
        </pc:spChg>
        <pc:spChg chg="mod">
          <ac:chgData name="MARIA INMACULADA SANTAMARIA VALENZUELA" userId="ce49ef87-c7e3-4d0f-9bdf-fe69029b02d5" providerId="ADAL" clId="{354A172A-7AC7-463B-A9AF-624B1842923E}" dt="2025-05-20T16:37:34.179" v="8519" actId="20577"/>
          <ac:spMkLst>
            <pc:docMk/>
            <pc:sldMk cId="771741256" sldId="437"/>
            <ac:spMk id="4" creationId="{20A5B4E8-4290-AFD0-8232-EF25E99890FD}"/>
          </ac:spMkLst>
        </pc:spChg>
        <pc:spChg chg="mod">
          <ac:chgData name="MARIA INMACULADA SANTAMARIA VALENZUELA" userId="ce49ef87-c7e3-4d0f-9bdf-fe69029b02d5" providerId="ADAL" clId="{354A172A-7AC7-463B-A9AF-624B1842923E}" dt="2025-05-20T16:33:53.718" v="8380"/>
          <ac:spMkLst>
            <pc:docMk/>
            <pc:sldMk cId="771741256" sldId="437"/>
            <ac:spMk id="8" creationId="{6C058F34-08DE-7371-F2A1-DCD166AD3B68}"/>
          </ac:spMkLst>
        </pc:spChg>
        <pc:spChg chg="add del mod ord">
          <ac:chgData name="MARIA INMACULADA SANTAMARIA VALENZUELA" userId="ce49ef87-c7e3-4d0f-9bdf-fe69029b02d5" providerId="ADAL" clId="{354A172A-7AC7-463B-A9AF-624B1842923E}" dt="2025-05-26T17:08:10.697" v="16235" actId="478"/>
          <ac:spMkLst>
            <pc:docMk/>
            <pc:sldMk cId="771741256" sldId="437"/>
            <ac:spMk id="14" creationId="{52D514D7-67EB-2687-A3AE-DC50CB2A1392}"/>
          </ac:spMkLst>
        </pc:spChg>
        <pc:spChg chg="add mod ord">
          <ac:chgData name="MARIA INMACULADA SANTAMARIA VALENZUELA" userId="ce49ef87-c7e3-4d0f-9bdf-fe69029b02d5" providerId="ADAL" clId="{354A172A-7AC7-463B-A9AF-624B1842923E}" dt="2025-05-26T17:08:17.187" v="16237" actId="167"/>
          <ac:spMkLst>
            <pc:docMk/>
            <pc:sldMk cId="771741256" sldId="437"/>
            <ac:spMk id="15" creationId="{A5418C74-9088-A58E-00AE-BF62D43519EC}"/>
          </ac:spMkLst>
        </pc:spChg>
        <pc:spChg chg="mod">
          <ac:chgData name="MARIA INMACULADA SANTAMARIA VALENZUELA" userId="ce49ef87-c7e3-4d0f-9bdf-fe69029b02d5" providerId="ADAL" clId="{354A172A-7AC7-463B-A9AF-624B1842923E}" dt="2025-05-26T17:07:54.016" v="16232" actId="164"/>
          <ac:spMkLst>
            <pc:docMk/>
            <pc:sldMk cId="771741256" sldId="437"/>
            <ac:spMk id="25" creationId="{03DE995E-6022-994F-28C2-BEAB36AFCE26}"/>
          </ac:spMkLst>
        </pc:spChg>
        <pc:grpChg chg="add mod">
          <ac:chgData name="MARIA INMACULADA SANTAMARIA VALENZUELA" userId="ce49ef87-c7e3-4d0f-9bdf-fe69029b02d5" providerId="ADAL" clId="{354A172A-7AC7-463B-A9AF-624B1842923E}" dt="2025-05-20T16:33:53.718" v="8380"/>
          <ac:grpSpMkLst>
            <pc:docMk/>
            <pc:sldMk cId="771741256" sldId="437"/>
            <ac:grpSpMk id="5" creationId="{2AAC008C-D08F-D359-5DDB-111B53A3A48E}"/>
          </ac:grpSpMkLst>
        </pc:grpChg>
        <pc:grpChg chg="add mod">
          <ac:chgData name="MARIA INMACULADA SANTAMARIA VALENZUELA" userId="ce49ef87-c7e3-4d0f-9bdf-fe69029b02d5" providerId="ADAL" clId="{354A172A-7AC7-463B-A9AF-624B1842923E}" dt="2025-05-22T19:25:25.483" v="15576"/>
          <ac:grpSpMkLst>
            <pc:docMk/>
            <pc:sldMk cId="771741256" sldId="437"/>
            <ac:grpSpMk id="10" creationId="{7BCBAE3D-CEE7-F4B8-EB04-E9EAAC46BB01}"/>
          </ac:grpSpMkLst>
        </pc:grpChg>
        <pc:grpChg chg="add mod">
          <ac:chgData name="MARIA INMACULADA SANTAMARIA VALENZUELA" userId="ce49ef87-c7e3-4d0f-9bdf-fe69029b02d5" providerId="ADAL" clId="{354A172A-7AC7-463B-A9AF-624B1842923E}" dt="2025-05-26T17:08:04.220" v="16234" actId="1076"/>
          <ac:grpSpMkLst>
            <pc:docMk/>
            <pc:sldMk cId="771741256" sldId="437"/>
            <ac:grpSpMk id="13" creationId="{4D030231-9BAB-8755-75EE-B6F6FAF01D45}"/>
          </ac:grpSpMkLst>
        </pc:grpChg>
        <pc:grpChg chg="mod">
          <ac:chgData name="MARIA INMACULADA SANTAMARIA VALENZUELA" userId="ce49ef87-c7e3-4d0f-9bdf-fe69029b02d5" providerId="ADAL" clId="{354A172A-7AC7-463B-A9AF-624B1842923E}" dt="2025-05-26T17:07:54.016" v="16232" actId="164"/>
          <ac:grpSpMkLst>
            <pc:docMk/>
            <pc:sldMk cId="771741256" sldId="437"/>
            <ac:grpSpMk id="20" creationId="{BF8A53F1-223A-EF55-19F7-F19FC7545540}"/>
          </ac:grpSpMkLst>
        </pc:grpChg>
        <pc:picChg chg="mod">
          <ac:chgData name="MARIA INMACULADA SANTAMARIA VALENZUELA" userId="ce49ef87-c7e3-4d0f-9bdf-fe69029b02d5" providerId="ADAL" clId="{354A172A-7AC7-463B-A9AF-624B1842923E}" dt="2025-05-20T16:33:53.718" v="8380"/>
          <ac:picMkLst>
            <pc:docMk/>
            <pc:sldMk cId="771741256" sldId="437"/>
            <ac:picMk id="7" creationId="{4D35FB45-E1E6-204B-DDF2-30AC287EADD4}"/>
          </ac:picMkLst>
        </pc:picChg>
        <pc:picChg chg="mod">
          <ac:chgData name="MARIA INMACULADA SANTAMARIA VALENZUELA" userId="ce49ef87-c7e3-4d0f-9bdf-fe69029b02d5" providerId="ADAL" clId="{354A172A-7AC7-463B-A9AF-624B1842923E}" dt="2025-05-22T19:25:25.483" v="15576"/>
          <ac:picMkLst>
            <pc:docMk/>
            <pc:sldMk cId="771741256" sldId="437"/>
            <ac:picMk id="11" creationId="{2351E33E-02A6-056A-379D-39DD517593DC}"/>
          </ac:picMkLst>
        </pc:picChg>
        <pc:picChg chg="mod">
          <ac:chgData name="MARIA INMACULADA SANTAMARIA VALENZUELA" userId="ce49ef87-c7e3-4d0f-9bdf-fe69029b02d5" providerId="ADAL" clId="{354A172A-7AC7-463B-A9AF-624B1842923E}" dt="2025-05-22T19:25:25.483" v="15576"/>
          <ac:picMkLst>
            <pc:docMk/>
            <pc:sldMk cId="771741256" sldId="437"/>
            <ac:picMk id="12" creationId="{E5AD657B-672D-0B9F-AEAE-0C1E4AA49DE0}"/>
          </ac:picMkLst>
        </pc:picChg>
      </pc:sldChg>
      <pc:sldChg chg="addSp delSp modSp add mod modAnim">
        <pc:chgData name="MARIA INMACULADA SANTAMARIA VALENZUELA" userId="ce49ef87-c7e3-4d0f-9bdf-fe69029b02d5" providerId="ADAL" clId="{354A172A-7AC7-463B-A9AF-624B1842923E}" dt="2025-05-27T09:42:20.555" v="18224"/>
        <pc:sldMkLst>
          <pc:docMk/>
          <pc:sldMk cId="567812835" sldId="438"/>
        </pc:sldMkLst>
        <pc:spChg chg="add mod ord">
          <ac:chgData name="MARIA INMACULADA SANTAMARIA VALENZUELA" userId="ce49ef87-c7e3-4d0f-9bdf-fe69029b02d5" providerId="ADAL" clId="{354A172A-7AC7-463B-A9AF-624B1842923E}" dt="2025-05-26T17:08:22.468" v="16240" actId="167"/>
          <ac:spMkLst>
            <pc:docMk/>
            <pc:sldMk cId="567812835" sldId="438"/>
            <ac:spMk id="2" creationId="{9E4CE1C4-F707-E638-AA3F-74A9C95F0BD6}"/>
          </ac:spMkLst>
        </pc:spChg>
        <pc:spChg chg="del">
          <ac:chgData name="MARIA INMACULADA SANTAMARIA VALENZUELA" userId="ce49ef87-c7e3-4d0f-9bdf-fe69029b02d5" providerId="ADAL" clId="{354A172A-7AC7-463B-A9AF-624B1842923E}" dt="2025-05-26T17:08:24.046" v="16241" actId="478"/>
          <ac:spMkLst>
            <pc:docMk/>
            <pc:sldMk cId="567812835" sldId="438"/>
            <ac:spMk id="3" creationId="{01F93BD2-6C90-CF1F-9F6A-4C32EC24FA5B}"/>
          </ac:spMkLst>
        </pc:spChg>
        <pc:spChg chg="mod">
          <ac:chgData name="MARIA INMACULADA SANTAMARIA VALENZUELA" userId="ce49ef87-c7e3-4d0f-9bdf-fe69029b02d5" providerId="ADAL" clId="{354A172A-7AC7-463B-A9AF-624B1842923E}" dt="2025-05-20T16:37:30.457" v="8518" actId="20577"/>
          <ac:spMkLst>
            <pc:docMk/>
            <pc:sldMk cId="567812835" sldId="438"/>
            <ac:spMk id="4" creationId="{A3B508FA-F758-04DC-BEEE-678E593E6FF5}"/>
          </ac:spMkLst>
        </pc:spChg>
        <pc:spChg chg="add mod">
          <ac:chgData name="MARIA INMACULADA SANTAMARIA VALENZUELA" userId="ce49ef87-c7e3-4d0f-9bdf-fe69029b02d5" providerId="ADAL" clId="{354A172A-7AC7-463B-A9AF-624B1842923E}" dt="2025-05-22T18:09:46.855" v="14177"/>
          <ac:spMkLst>
            <pc:docMk/>
            <pc:sldMk cId="567812835" sldId="438"/>
            <ac:spMk id="10" creationId="{4E6DA3AC-5C4D-F175-D6C5-8D30723B99C8}"/>
          </ac:spMkLst>
        </pc:spChg>
        <pc:spChg chg="add mod">
          <ac:chgData name="MARIA INMACULADA SANTAMARIA VALENZUELA" userId="ce49ef87-c7e3-4d0f-9bdf-fe69029b02d5" providerId="ADAL" clId="{354A172A-7AC7-463B-A9AF-624B1842923E}" dt="2025-05-22T18:53:40.496" v="15237" actId="1035"/>
          <ac:spMkLst>
            <pc:docMk/>
            <pc:sldMk cId="567812835" sldId="438"/>
            <ac:spMk id="13" creationId="{7212D320-D005-E541-A3DD-56DFBCD85CA0}"/>
          </ac:spMkLst>
        </pc:spChg>
        <pc:spChg chg="add mod">
          <ac:chgData name="MARIA INMACULADA SANTAMARIA VALENZUELA" userId="ce49ef87-c7e3-4d0f-9bdf-fe69029b02d5" providerId="ADAL" clId="{354A172A-7AC7-463B-A9AF-624B1842923E}" dt="2025-05-22T18:53:40.496" v="15237" actId="1035"/>
          <ac:spMkLst>
            <pc:docMk/>
            <pc:sldMk cId="567812835" sldId="438"/>
            <ac:spMk id="14" creationId="{292EA1A5-09CA-4ED9-8689-12931F2F5A87}"/>
          </ac:spMkLst>
        </pc:spChg>
        <pc:spChg chg="add mod">
          <ac:chgData name="MARIA INMACULADA SANTAMARIA VALENZUELA" userId="ce49ef87-c7e3-4d0f-9bdf-fe69029b02d5" providerId="ADAL" clId="{354A172A-7AC7-463B-A9AF-624B1842923E}" dt="2025-05-22T18:53:40.496" v="15237" actId="1035"/>
          <ac:spMkLst>
            <pc:docMk/>
            <pc:sldMk cId="567812835" sldId="438"/>
            <ac:spMk id="16" creationId="{E3EF7905-9F3B-B4AB-BD7A-0C103F8BA445}"/>
          </ac:spMkLst>
        </pc:spChg>
        <pc:spChg chg="mod">
          <ac:chgData name="MARIA INMACULADA SANTAMARIA VALENZUELA" userId="ce49ef87-c7e3-4d0f-9bdf-fe69029b02d5" providerId="ADAL" clId="{354A172A-7AC7-463B-A9AF-624B1842923E}" dt="2025-05-26T17:08:30.693" v="16243"/>
          <ac:spMkLst>
            <pc:docMk/>
            <pc:sldMk cId="567812835" sldId="438"/>
            <ac:spMk id="17" creationId="{4A463532-EDA3-48D1-49B7-792A61523614}"/>
          </ac:spMkLst>
        </pc:spChg>
        <pc:spChg chg="mod">
          <ac:chgData name="MARIA INMACULADA SANTAMARIA VALENZUELA" userId="ce49ef87-c7e3-4d0f-9bdf-fe69029b02d5" providerId="ADAL" clId="{354A172A-7AC7-463B-A9AF-624B1842923E}" dt="2025-05-26T17:08:30.693" v="16243"/>
          <ac:spMkLst>
            <pc:docMk/>
            <pc:sldMk cId="567812835" sldId="438"/>
            <ac:spMk id="18" creationId="{A5B6AFA8-F2BD-BBDC-3674-42E2CE3BF64A}"/>
          </ac:spMkLst>
        </pc:spChg>
        <pc:spChg chg="mod">
          <ac:chgData name="MARIA INMACULADA SANTAMARIA VALENZUELA" userId="ce49ef87-c7e3-4d0f-9bdf-fe69029b02d5" providerId="ADAL" clId="{354A172A-7AC7-463B-A9AF-624B1842923E}" dt="2025-05-26T17:08:30.693" v="16243"/>
          <ac:spMkLst>
            <pc:docMk/>
            <pc:sldMk cId="567812835" sldId="438"/>
            <ac:spMk id="19" creationId="{4846D6A3-CA88-A8B8-26E5-64984C2B2BF8}"/>
          </ac:spMkLst>
        </pc:spChg>
        <pc:spChg chg="mod">
          <ac:chgData name="MARIA INMACULADA SANTAMARIA VALENZUELA" userId="ce49ef87-c7e3-4d0f-9bdf-fe69029b02d5" providerId="ADAL" clId="{354A172A-7AC7-463B-A9AF-624B1842923E}" dt="2025-05-26T17:08:30.693" v="16243"/>
          <ac:spMkLst>
            <pc:docMk/>
            <pc:sldMk cId="567812835" sldId="438"/>
            <ac:spMk id="22" creationId="{4BFFDB48-05DE-44C9-6C08-A54F7D54D2DC}"/>
          </ac:spMkLst>
        </pc:spChg>
        <pc:spChg chg="del">
          <ac:chgData name="MARIA INMACULADA SANTAMARIA VALENZUELA" userId="ce49ef87-c7e3-4d0f-9bdf-fe69029b02d5" providerId="ADAL" clId="{354A172A-7AC7-463B-A9AF-624B1842923E}" dt="2025-05-26T17:08:26.689" v="16242" actId="478"/>
          <ac:spMkLst>
            <pc:docMk/>
            <pc:sldMk cId="567812835" sldId="438"/>
            <ac:spMk id="25" creationId="{C02890E5-B8FE-1392-7DD2-D59B91E179E4}"/>
          </ac:spMkLst>
        </pc:spChg>
        <pc:spChg chg="del mod">
          <ac:chgData name="MARIA INMACULADA SANTAMARIA VALENZUELA" userId="ce49ef87-c7e3-4d0f-9bdf-fe69029b02d5" providerId="ADAL" clId="{354A172A-7AC7-463B-A9AF-624B1842923E}" dt="2025-05-26T17:08:20.522" v="16238" actId="478"/>
          <ac:spMkLst>
            <pc:docMk/>
            <pc:sldMk cId="567812835" sldId="438"/>
            <ac:spMk id="42" creationId="{9A13CB0B-F325-F938-4EBE-FC86B785886E}"/>
          </ac:spMkLst>
        </pc:spChg>
        <pc:grpChg chg="add mod">
          <ac:chgData name="MARIA INMACULADA SANTAMARIA VALENZUELA" userId="ce49ef87-c7e3-4d0f-9bdf-fe69029b02d5" providerId="ADAL" clId="{354A172A-7AC7-463B-A9AF-624B1842923E}" dt="2025-05-26T17:08:30.693" v="16243"/>
          <ac:grpSpMkLst>
            <pc:docMk/>
            <pc:sldMk cId="567812835" sldId="438"/>
            <ac:grpSpMk id="7" creationId="{52B90F26-5816-317C-C215-182C3F2F7F58}"/>
          </ac:grpSpMkLst>
        </pc:grpChg>
        <pc:grpChg chg="mod">
          <ac:chgData name="MARIA INMACULADA SANTAMARIA VALENZUELA" userId="ce49ef87-c7e3-4d0f-9bdf-fe69029b02d5" providerId="ADAL" clId="{354A172A-7AC7-463B-A9AF-624B1842923E}" dt="2025-05-26T17:08:30.693" v="16243"/>
          <ac:grpSpMkLst>
            <pc:docMk/>
            <pc:sldMk cId="567812835" sldId="438"/>
            <ac:grpSpMk id="8" creationId="{28057279-EDF0-9D83-A1EE-96B09E069D19}"/>
          </ac:grpSpMkLst>
        </pc:grpChg>
        <pc:grpChg chg="del">
          <ac:chgData name="MARIA INMACULADA SANTAMARIA VALENZUELA" userId="ce49ef87-c7e3-4d0f-9bdf-fe69029b02d5" providerId="ADAL" clId="{354A172A-7AC7-463B-A9AF-624B1842923E}" dt="2025-05-26T17:08:26.689" v="16242" actId="478"/>
          <ac:grpSpMkLst>
            <pc:docMk/>
            <pc:sldMk cId="567812835" sldId="438"/>
            <ac:grpSpMk id="20" creationId="{05893844-7804-ABB1-7EC3-95EC5F1AB901}"/>
          </ac:grpSpMkLst>
        </pc:grpChg>
        <pc:picChg chg="add mod">
          <ac:chgData name="MARIA INMACULADA SANTAMARIA VALENZUELA" userId="ce49ef87-c7e3-4d0f-9bdf-fe69029b02d5" providerId="ADAL" clId="{354A172A-7AC7-463B-A9AF-624B1842923E}" dt="2025-05-25T19:32:38.224" v="15654"/>
          <ac:picMkLst>
            <pc:docMk/>
            <pc:sldMk cId="567812835" sldId="438"/>
            <ac:picMk id="5" creationId="{FEF2D298-94F9-6806-11FA-70835EF37EE7}"/>
          </ac:picMkLst>
        </pc:picChg>
        <pc:picChg chg="add mod">
          <ac:chgData name="MARIA INMACULADA SANTAMARIA VALENZUELA" userId="ce49ef87-c7e3-4d0f-9bdf-fe69029b02d5" providerId="ADAL" clId="{354A172A-7AC7-463B-A9AF-624B1842923E}" dt="2025-05-22T18:53:40.496" v="15237" actId="1035"/>
          <ac:picMkLst>
            <pc:docMk/>
            <pc:sldMk cId="567812835" sldId="438"/>
            <ac:picMk id="11" creationId="{088E8905-1D9A-4723-8529-31AF86B43A6A}"/>
          </ac:picMkLst>
        </pc:picChg>
        <pc:picChg chg="add mod">
          <ac:chgData name="MARIA INMACULADA SANTAMARIA VALENZUELA" userId="ce49ef87-c7e3-4d0f-9bdf-fe69029b02d5" providerId="ADAL" clId="{354A172A-7AC7-463B-A9AF-624B1842923E}" dt="2025-05-22T18:53:40.496" v="15237" actId="1035"/>
          <ac:picMkLst>
            <pc:docMk/>
            <pc:sldMk cId="567812835" sldId="438"/>
            <ac:picMk id="12" creationId="{3D96EDE1-B314-BFC3-F76E-61343EE00C74}"/>
          </ac:picMkLst>
        </pc:picChg>
        <pc:picChg chg="add mod">
          <ac:chgData name="MARIA INMACULADA SANTAMARIA VALENZUELA" userId="ce49ef87-c7e3-4d0f-9bdf-fe69029b02d5" providerId="ADAL" clId="{354A172A-7AC7-463B-A9AF-624B1842923E}" dt="2025-05-22T18:53:40.496" v="15237" actId="1035"/>
          <ac:picMkLst>
            <pc:docMk/>
            <pc:sldMk cId="567812835" sldId="438"/>
            <ac:picMk id="15" creationId="{ED4E6F02-DF5F-5801-866C-5717F79BE277}"/>
          </ac:picMkLst>
        </pc:picChg>
      </pc:sldChg>
      <pc:sldChg chg="add del">
        <pc:chgData name="MARIA INMACULADA SANTAMARIA VALENZUELA" userId="ce49ef87-c7e3-4d0f-9bdf-fe69029b02d5" providerId="ADAL" clId="{354A172A-7AC7-463B-A9AF-624B1842923E}" dt="2025-05-20T16:35:32.699" v="8415" actId="47"/>
        <pc:sldMkLst>
          <pc:docMk/>
          <pc:sldMk cId="1983070574" sldId="439"/>
        </pc:sldMkLst>
      </pc:sldChg>
      <pc:sldChg chg="addSp delSp modSp add mod modAnim">
        <pc:chgData name="MARIA INMACULADA SANTAMARIA VALENZUELA" userId="ce49ef87-c7e3-4d0f-9bdf-fe69029b02d5" providerId="ADAL" clId="{354A172A-7AC7-463B-A9AF-624B1842923E}" dt="2025-05-27T09:42:43.377" v="18226"/>
        <pc:sldMkLst>
          <pc:docMk/>
          <pc:sldMk cId="3923432617" sldId="439"/>
        </pc:sldMkLst>
        <pc:spChg chg="del">
          <ac:chgData name="MARIA INMACULADA SANTAMARIA VALENZUELA" userId="ce49ef87-c7e3-4d0f-9bdf-fe69029b02d5" providerId="ADAL" clId="{354A172A-7AC7-463B-A9AF-624B1842923E}" dt="2025-05-26T17:08:35.263" v="16245" actId="478"/>
          <ac:spMkLst>
            <pc:docMk/>
            <pc:sldMk cId="3923432617" sldId="439"/>
            <ac:spMk id="3" creationId="{27D9A551-F89F-1FE3-3401-D538241E3BDB}"/>
          </ac:spMkLst>
        </pc:spChg>
        <pc:spChg chg="mod">
          <ac:chgData name="MARIA INMACULADA SANTAMARIA VALENZUELA" userId="ce49ef87-c7e3-4d0f-9bdf-fe69029b02d5" providerId="ADAL" clId="{354A172A-7AC7-463B-A9AF-624B1842923E}" dt="2025-05-20T16:36:23.311" v="8513" actId="20577"/>
          <ac:spMkLst>
            <pc:docMk/>
            <pc:sldMk cId="3923432617" sldId="439"/>
            <ac:spMk id="4" creationId="{B5D89437-FA27-E74D-72F5-1E722B016984}"/>
          </ac:spMkLst>
        </pc:spChg>
        <pc:spChg chg="mod">
          <ac:chgData name="MARIA INMACULADA SANTAMARIA VALENZUELA" userId="ce49ef87-c7e3-4d0f-9bdf-fe69029b02d5" providerId="ADAL" clId="{354A172A-7AC7-463B-A9AF-624B1842923E}" dt="2025-05-26T17:08:32.167" v="16244"/>
          <ac:spMkLst>
            <pc:docMk/>
            <pc:sldMk cId="3923432617" sldId="439"/>
            <ac:spMk id="7" creationId="{FDF200A1-48E4-7C71-D2B8-77E8625E8B95}"/>
          </ac:spMkLst>
        </pc:spChg>
        <pc:spChg chg="mod">
          <ac:chgData name="MARIA INMACULADA SANTAMARIA VALENZUELA" userId="ce49ef87-c7e3-4d0f-9bdf-fe69029b02d5" providerId="ADAL" clId="{354A172A-7AC7-463B-A9AF-624B1842923E}" dt="2025-05-26T17:08:32.167" v="16244"/>
          <ac:spMkLst>
            <pc:docMk/>
            <pc:sldMk cId="3923432617" sldId="439"/>
            <ac:spMk id="10" creationId="{B4F19831-1C4D-EB80-B423-D0AE8439CBC6}"/>
          </ac:spMkLst>
        </pc:spChg>
        <pc:spChg chg="mod">
          <ac:chgData name="MARIA INMACULADA SANTAMARIA VALENZUELA" userId="ce49ef87-c7e3-4d0f-9bdf-fe69029b02d5" providerId="ADAL" clId="{354A172A-7AC7-463B-A9AF-624B1842923E}" dt="2025-05-26T17:08:32.167" v="16244"/>
          <ac:spMkLst>
            <pc:docMk/>
            <pc:sldMk cId="3923432617" sldId="439"/>
            <ac:spMk id="11" creationId="{F642EA83-8B89-A21B-F521-196D0A782893}"/>
          </ac:spMkLst>
        </pc:spChg>
        <pc:spChg chg="mod">
          <ac:chgData name="MARIA INMACULADA SANTAMARIA VALENZUELA" userId="ce49ef87-c7e3-4d0f-9bdf-fe69029b02d5" providerId="ADAL" clId="{354A172A-7AC7-463B-A9AF-624B1842923E}" dt="2025-05-26T17:08:32.167" v="16244"/>
          <ac:spMkLst>
            <pc:docMk/>
            <pc:sldMk cId="3923432617" sldId="439"/>
            <ac:spMk id="12" creationId="{9D1AC3D0-20AD-48C4-33DE-2C843D40A852}"/>
          </ac:spMkLst>
        </pc:spChg>
        <pc:spChg chg="mod">
          <ac:chgData name="MARIA INMACULADA SANTAMARIA VALENZUELA" userId="ce49ef87-c7e3-4d0f-9bdf-fe69029b02d5" providerId="ADAL" clId="{354A172A-7AC7-463B-A9AF-624B1842923E}" dt="2025-05-20T16:35:53.576" v="8425"/>
          <ac:spMkLst>
            <pc:docMk/>
            <pc:sldMk cId="3923432617" sldId="439"/>
            <ac:spMk id="19" creationId="{56EA9E4A-CE90-3972-0AA2-8ED9CDEB1594}"/>
          </ac:spMkLst>
        </pc:spChg>
        <pc:spChg chg="mod">
          <ac:chgData name="MARIA INMACULADA SANTAMARIA VALENZUELA" userId="ce49ef87-c7e3-4d0f-9bdf-fe69029b02d5" providerId="ADAL" clId="{354A172A-7AC7-463B-A9AF-624B1842923E}" dt="2025-05-20T16:35:53.576" v="8425"/>
          <ac:spMkLst>
            <pc:docMk/>
            <pc:sldMk cId="3923432617" sldId="439"/>
            <ac:spMk id="22" creationId="{712B8B1F-0296-7573-E40C-EA15AEF06CD3}"/>
          </ac:spMkLst>
        </pc:spChg>
        <pc:spChg chg="mod">
          <ac:chgData name="MARIA INMACULADA SANTAMARIA VALENZUELA" userId="ce49ef87-c7e3-4d0f-9bdf-fe69029b02d5" providerId="ADAL" clId="{354A172A-7AC7-463B-A9AF-624B1842923E}" dt="2025-05-20T16:35:53.576" v="8425"/>
          <ac:spMkLst>
            <pc:docMk/>
            <pc:sldMk cId="3923432617" sldId="439"/>
            <ac:spMk id="26" creationId="{ED63B7C6-BDE6-99CA-40DD-29F4949027B0}"/>
          </ac:spMkLst>
        </pc:spChg>
        <pc:spChg chg="mod">
          <ac:chgData name="MARIA INMACULADA SANTAMARIA VALENZUELA" userId="ce49ef87-c7e3-4d0f-9bdf-fe69029b02d5" providerId="ADAL" clId="{354A172A-7AC7-463B-A9AF-624B1842923E}" dt="2025-05-20T16:35:53.576" v="8425"/>
          <ac:spMkLst>
            <pc:docMk/>
            <pc:sldMk cId="3923432617" sldId="439"/>
            <ac:spMk id="29" creationId="{DBD4C9E4-E1BB-05CF-6659-5D4261920342}"/>
          </ac:spMkLst>
        </pc:spChg>
        <pc:spChg chg="mod">
          <ac:chgData name="MARIA INMACULADA SANTAMARIA VALENZUELA" userId="ce49ef87-c7e3-4d0f-9bdf-fe69029b02d5" providerId="ADAL" clId="{354A172A-7AC7-463B-A9AF-624B1842923E}" dt="2025-05-20T16:35:53.576" v="8425"/>
          <ac:spMkLst>
            <pc:docMk/>
            <pc:sldMk cId="3923432617" sldId="439"/>
            <ac:spMk id="30" creationId="{8E345CF7-875B-67D3-DDF1-7C5C22BB5AF4}"/>
          </ac:spMkLst>
        </pc:spChg>
        <pc:spChg chg="add mod">
          <ac:chgData name="MARIA INMACULADA SANTAMARIA VALENZUELA" userId="ce49ef87-c7e3-4d0f-9bdf-fe69029b02d5" providerId="ADAL" clId="{354A172A-7AC7-463B-A9AF-624B1842923E}" dt="2025-05-20T16:35:53.576" v="8425"/>
          <ac:spMkLst>
            <pc:docMk/>
            <pc:sldMk cId="3923432617" sldId="439"/>
            <ac:spMk id="31" creationId="{9914BD11-007C-C86D-7C97-E9D71E8180CA}"/>
          </ac:spMkLst>
        </pc:spChg>
        <pc:spChg chg="add mod">
          <ac:chgData name="MARIA INMACULADA SANTAMARIA VALENZUELA" userId="ce49ef87-c7e3-4d0f-9bdf-fe69029b02d5" providerId="ADAL" clId="{354A172A-7AC7-463B-A9AF-624B1842923E}" dt="2025-05-20T16:35:53.576" v="8425"/>
          <ac:spMkLst>
            <pc:docMk/>
            <pc:sldMk cId="3923432617" sldId="439"/>
            <ac:spMk id="34" creationId="{895E9299-483F-CD47-6F8C-31B215E8B5C0}"/>
          </ac:spMkLst>
        </pc:spChg>
        <pc:spChg chg="add mod">
          <ac:chgData name="MARIA INMACULADA SANTAMARIA VALENZUELA" userId="ce49ef87-c7e3-4d0f-9bdf-fe69029b02d5" providerId="ADAL" clId="{354A172A-7AC7-463B-A9AF-624B1842923E}" dt="2025-05-20T16:35:53.576" v="8425"/>
          <ac:spMkLst>
            <pc:docMk/>
            <pc:sldMk cId="3923432617" sldId="439"/>
            <ac:spMk id="36" creationId="{61E77356-81A1-D1A8-8F84-BE5643BDF448}"/>
          </ac:spMkLst>
        </pc:spChg>
        <pc:spChg chg="ord">
          <ac:chgData name="MARIA INMACULADA SANTAMARIA VALENZUELA" userId="ce49ef87-c7e3-4d0f-9bdf-fe69029b02d5" providerId="ADAL" clId="{354A172A-7AC7-463B-A9AF-624B1842923E}" dt="2025-05-22T18:37:35.864" v="14884" actId="167"/>
          <ac:spMkLst>
            <pc:docMk/>
            <pc:sldMk cId="3923432617" sldId="439"/>
            <ac:spMk id="42" creationId="{4C0FC017-F2D4-09DE-BC5E-75A124B51746}"/>
          </ac:spMkLst>
        </pc:spChg>
        <pc:grpChg chg="add mod">
          <ac:chgData name="MARIA INMACULADA SANTAMARIA VALENZUELA" userId="ce49ef87-c7e3-4d0f-9bdf-fe69029b02d5" providerId="ADAL" clId="{354A172A-7AC7-463B-A9AF-624B1842923E}" dt="2025-05-26T17:08:32.167" v="16244"/>
          <ac:grpSpMkLst>
            <pc:docMk/>
            <pc:sldMk cId="3923432617" sldId="439"/>
            <ac:grpSpMk id="2" creationId="{E20CFFA9-346C-90EE-FD99-05E7B7A3C77A}"/>
          </ac:grpSpMkLst>
        </pc:grpChg>
        <pc:grpChg chg="mod">
          <ac:chgData name="MARIA INMACULADA SANTAMARIA VALENZUELA" userId="ce49ef87-c7e3-4d0f-9bdf-fe69029b02d5" providerId="ADAL" clId="{354A172A-7AC7-463B-A9AF-624B1842923E}" dt="2025-05-26T17:08:32.167" v="16244"/>
          <ac:grpSpMkLst>
            <pc:docMk/>
            <pc:sldMk cId="3923432617" sldId="439"/>
            <ac:grpSpMk id="5" creationId="{7125037A-C172-0D7E-34D9-1A7E9C2EC476}"/>
          </ac:grpSpMkLst>
        </pc:grpChg>
        <pc:grpChg chg="del">
          <ac:chgData name="MARIA INMACULADA SANTAMARIA VALENZUELA" userId="ce49ef87-c7e3-4d0f-9bdf-fe69029b02d5" providerId="ADAL" clId="{354A172A-7AC7-463B-A9AF-624B1842923E}" dt="2025-05-26T17:08:39.321" v="16246" actId="478"/>
          <ac:grpSpMkLst>
            <pc:docMk/>
            <pc:sldMk cId="3923432617" sldId="439"/>
            <ac:grpSpMk id="20" creationId="{2D5AB1FB-26BB-2E3C-D33D-E83F63331284}"/>
          </ac:grpSpMkLst>
        </pc:grpChg>
        <pc:picChg chg="add mod">
          <ac:chgData name="MARIA INMACULADA SANTAMARIA VALENZUELA" userId="ce49ef87-c7e3-4d0f-9bdf-fe69029b02d5" providerId="ADAL" clId="{354A172A-7AC7-463B-A9AF-624B1842923E}" dt="2025-05-20T16:37:19.996" v="8517" actId="1076"/>
          <ac:picMkLst>
            <pc:docMk/>
            <pc:sldMk cId="3923432617" sldId="439"/>
            <ac:picMk id="1026" creationId="{65576FFC-5392-2DFD-A81D-EFA96EED2A4B}"/>
          </ac:picMkLst>
        </pc:picChg>
      </pc:sldChg>
      <pc:sldChg chg="addSp delSp modSp add del mod ord modAnim">
        <pc:chgData name="MARIA INMACULADA SANTAMARIA VALENZUELA" userId="ce49ef87-c7e3-4d0f-9bdf-fe69029b02d5" providerId="ADAL" clId="{354A172A-7AC7-463B-A9AF-624B1842923E}" dt="2025-05-27T09:44:04.340" v="18231"/>
        <pc:sldMkLst>
          <pc:docMk/>
          <pc:sldMk cId="4011476236" sldId="440"/>
        </pc:sldMkLst>
        <pc:spChg chg="del">
          <ac:chgData name="MARIA INMACULADA SANTAMARIA VALENZUELA" userId="ce49ef87-c7e3-4d0f-9bdf-fe69029b02d5" providerId="ADAL" clId="{354A172A-7AC7-463B-A9AF-624B1842923E}" dt="2025-05-26T17:08:58.195" v="16253" actId="478"/>
          <ac:spMkLst>
            <pc:docMk/>
            <pc:sldMk cId="4011476236" sldId="440"/>
            <ac:spMk id="3" creationId="{C7459D93-4446-2357-524C-6372F063A93B}"/>
          </ac:spMkLst>
        </pc:spChg>
        <pc:spChg chg="mod">
          <ac:chgData name="MARIA INMACULADA SANTAMARIA VALENZUELA" userId="ce49ef87-c7e3-4d0f-9bdf-fe69029b02d5" providerId="ADAL" clId="{354A172A-7AC7-463B-A9AF-624B1842923E}" dt="2025-05-20T17:31:43.565" v="8739" actId="20577"/>
          <ac:spMkLst>
            <pc:docMk/>
            <pc:sldMk cId="4011476236" sldId="440"/>
            <ac:spMk id="4" creationId="{88AF605C-C961-76B2-47F0-0CE9457EA7C1}"/>
          </ac:spMkLst>
        </pc:spChg>
        <pc:spChg chg="mod">
          <ac:chgData name="MARIA INMACULADA SANTAMARIA VALENZUELA" userId="ce49ef87-c7e3-4d0f-9bdf-fe69029b02d5" providerId="ADAL" clId="{354A172A-7AC7-463B-A9AF-624B1842923E}" dt="2025-05-26T17:09:04.258" v="16255"/>
          <ac:spMkLst>
            <pc:docMk/>
            <pc:sldMk cId="4011476236" sldId="440"/>
            <ac:spMk id="7" creationId="{88622D78-6B0F-4E8C-A0A1-C22CB87296AD}"/>
          </ac:spMkLst>
        </pc:spChg>
        <pc:spChg chg="mod">
          <ac:chgData name="MARIA INMACULADA SANTAMARIA VALENZUELA" userId="ce49ef87-c7e3-4d0f-9bdf-fe69029b02d5" providerId="ADAL" clId="{354A172A-7AC7-463B-A9AF-624B1842923E}" dt="2025-05-26T17:09:04.258" v="16255"/>
          <ac:spMkLst>
            <pc:docMk/>
            <pc:sldMk cId="4011476236" sldId="440"/>
            <ac:spMk id="8" creationId="{B4E913A4-8594-B717-3BC3-EAEE0BD1BE12}"/>
          </ac:spMkLst>
        </pc:spChg>
        <pc:spChg chg="add mod">
          <ac:chgData name="MARIA INMACULADA SANTAMARIA VALENZUELA" userId="ce49ef87-c7e3-4d0f-9bdf-fe69029b02d5" providerId="ADAL" clId="{354A172A-7AC7-463B-A9AF-624B1842923E}" dt="2025-05-20T17:32:31.617" v="8744" actId="1076"/>
          <ac:spMkLst>
            <pc:docMk/>
            <pc:sldMk cId="4011476236" sldId="440"/>
            <ac:spMk id="10" creationId="{AAECAFBB-217F-C9BD-ECE5-09B9B3831F9B}"/>
          </ac:spMkLst>
        </pc:spChg>
        <pc:spChg chg="mod">
          <ac:chgData name="MARIA INMACULADA SANTAMARIA VALENZUELA" userId="ce49ef87-c7e3-4d0f-9bdf-fe69029b02d5" providerId="ADAL" clId="{354A172A-7AC7-463B-A9AF-624B1842923E}" dt="2025-05-26T17:09:04.258" v="16255"/>
          <ac:spMkLst>
            <pc:docMk/>
            <pc:sldMk cId="4011476236" sldId="440"/>
            <ac:spMk id="12" creationId="{D42C3B8A-6793-5B3C-9C11-465FF1AD3E36}"/>
          </ac:spMkLst>
        </pc:spChg>
        <pc:spChg chg="mod">
          <ac:chgData name="MARIA INMACULADA SANTAMARIA VALENZUELA" userId="ce49ef87-c7e3-4d0f-9bdf-fe69029b02d5" providerId="ADAL" clId="{354A172A-7AC7-463B-A9AF-624B1842923E}" dt="2025-05-26T17:09:04.258" v="16255"/>
          <ac:spMkLst>
            <pc:docMk/>
            <pc:sldMk cId="4011476236" sldId="440"/>
            <ac:spMk id="13" creationId="{F365CAC5-1815-69DE-D2EE-C477B7B07D1B}"/>
          </ac:spMkLst>
        </pc:spChg>
        <pc:spChg chg="del">
          <ac:chgData name="MARIA INMACULADA SANTAMARIA VALENZUELA" userId="ce49ef87-c7e3-4d0f-9bdf-fe69029b02d5" providerId="ADAL" clId="{354A172A-7AC7-463B-A9AF-624B1842923E}" dt="2025-05-26T17:09:00.736" v="16254" actId="478"/>
          <ac:spMkLst>
            <pc:docMk/>
            <pc:sldMk cId="4011476236" sldId="440"/>
            <ac:spMk id="25" creationId="{07206DC6-7750-7A52-D58B-CB8ECC608671}"/>
          </ac:spMkLst>
        </pc:spChg>
        <pc:grpChg chg="add mod">
          <ac:chgData name="MARIA INMACULADA SANTAMARIA VALENZUELA" userId="ce49ef87-c7e3-4d0f-9bdf-fe69029b02d5" providerId="ADAL" clId="{354A172A-7AC7-463B-A9AF-624B1842923E}" dt="2025-05-26T17:09:04.258" v="16255"/>
          <ac:grpSpMkLst>
            <pc:docMk/>
            <pc:sldMk cId="4011476236" sldId="440"/>
            <ac:grpSpMk id="2" creationId="{985F3CE1-5213-45B8-62EE-6047A6879F67}"/>
          </ac:grpSpMkLst>
        </pc:grpChg>
        <pc:grpChg chg="mod">
          <ac:chgData name="MARIA INMACULADA SANTAMARIA VALENZUELA" userId="ce49ef87-c7e3-4d0f-9bdf-fe69029b02d5" providerId="ADAL" clId="{354A172A-7AC7-463B-A9AF-624B1842923E}" dt="2025-05-26T17:09:04.258" v="16255"/>
          <ac:grpSpMkLst>
            <pc:docMk/>
            <pc:sldMk cId="4011476236" sldId="440"/>
            <ac:grpSpMk id="5" creationId="{F9F55216-3E48-2D0F-308C-DA74967972D3}"/>
          </ac:grpSpMkLst>
        </pc:grpChg>
        <pc:grpChg chg="del">
          <ac:chgData name="MARIA INMACULADA SANTAMARIA VALENZUELA" userId="ce49ef87-c7e3-4d0f-9bdf-fe69029b02d5" providerId="ADAL" clId="{354A172A-7AC7-463B-A9AF-624B1842923E}" dt="2025-05-26T17:09:00.736" v="16254" actId="478"/>
          <ac:grpSpMkLst>
            <pc:docMk/>
            <pc:sldMk cId="4011476236" sldId="440"/>
            <ac:grpSpMk id="20" creationId="{794193AA-23FF-CD2A-0773-2D8A81441390}"/>
          </ac:grpSpMkLst>
        </pc:grpChg>
        <pc:picChg chg="add mod">
          <ac:chgData name="MARIA INMACULADA SANTAMARIA VALENZUELA" userId="ce49ef87-c7e3-4d0f-9bdf-fe69029b02d5" providerId="ADAL" clId="{354A172A-7AC7-463B-A9AF-624B1842923E}" dt="2025-05-20T17:32:27.927" v="8743" actId="1076"/>
          <ac:picMkLst>
            <pc:docMk/>
            <pc:sldMk cId="4011476236" sldId="440"/>
            <ac:picMk id="11" creationId="{24A74A12-D782-FA4B-2B35-F09EF483A31C}"/>
          </ac:picMkLst>
        </pc:picChg>
      </pc:sldChg>
      <pc:sldChg chg="addSp delSp modSp add mod modAnim">
        <pc:chgData name="MARIA INMACULADA SANTAMARIA VALENZUELA" userId="ce49ef87-c7e3-4d0f-9bdf-fe69029b02d5" providerId="ADAL" clId="{354A172A-7AC7-463B-A9AF-624B1842923E}" dt="2025-05-27T09:44:17.163" v="18233"/>
        <pc:sldMkLst>
          <pc:docMk/>
          <pc:sldMk cId="3258084797" sldId="441"/>
        </pc:sldMkLst>
        <pc:spChg chg="mod">
          <ac:chgData name="MARIA INMACULADA SANTAMARIA VALENZUELA" userId="ce49ef87-c7e3-4d0f-9bdf-fe69029b02d5" providerId="ADAL" clId="{354A172A-7AC7-463B-A9AF-624B1842923E}" dt="2025-05-22T18:14:38.295" v="14285" actId="20577"/>
          <ac:spMkLst>
            <pc:docMk/>
            <pc:sldMk cId="3258084797" sldId="441"/>
            <ac:spMk id="2" creationId="{11B198D9-BCCD-6A4A-2CEE-52DFBC1D536B}"/>
          </ac:spMkLst>
        </pc:spChg>
        <pc:spChg chg="add mod">
          <ac:chgData name="MARIA INMACULADA SANTAMARIA VALENZUELA" userId="ce49ef87-c7e3-4d0f-9bdf-fe69029b02d5" providerId="ADAL" clId="{354A172A-7AC7-463B-A9AF-624B1842923E}" dt="2025-05-22T18:15:16.976" v="14287" actId="164"/>
          <ac:spMkLst>
            <pc:docMk/>
            <pc:sldMk cId="3258084797" sldId="441"/>
            <ac:spMk id="3" creationId="{D7CF9B48-62ED-314B-6E18-6F97E7F4BEA7}"/>
          </ac:spMkLst>
        </pc:spChg>
        <pc:spChg chg="mod">
          <ac:chgData name="MARIA INMACULADA SANTAMARIA VALENZUELA" userId="ce49ef87-c7e3-4d0f-9bdf-fe69029b02d5" providerId="ADAL" clId="{354A172A-7AC7-463B-A9AF-624B1842923E}" dt="2025-05-20T17:40:35.579" v="8770" actId="20577"/>
          <ac:spMkLst>
            <pc:docMk/>
            <pc:sldMk cId="3258084797" sldId="441"/>
            <ac:spMk id="4" creationId="{B478A245-D7E5-21FC-1623-A2AA96E6F784}"/>
          </ac:spMkLst>
        </pc:spChg>
        <pc:spChg chg="mod">
          <ac:chgData name="MARIA INMACULADA SANTAMARIA VALENZUELA" userId="ce49ef87-c7e3-4d0f-9bdf-fe69029b02d5" providerId="ADAL" clId="{354A172A-7AC7-463B-A9AF-624B1842923E}" dt="2025-05-26T17:09:24.247" v="16257" actId="1076"/>
          <ac:spMkLst>
            <pc:docMk/>
            <pc:sldMk cId="3258084797" sldId="441"/>
            <ac:spMk id="25" creationId="{7AE7374C-689E-2634-00CC-B1107BACCFF0}"/>
          </ac:spMkLst>
        </pc:spChg>
        <pc:grpChg chg="add mod">
          <ac:chgData name="MARIA INMACULADA SANTAMARIA VALENZUELA" userId="ce49ef87-c7e3-4d0f-9bdf-fe69029b02d5" providerId="ADAL" clId="{354A172A-7AC7-463B-A9AF-624B1842923E}" dt="2025-05-22T18:15:16.976" v="14287" actId="164"/>
          <ac:grpSpMkLst>
            <pc:docMk/>
            <pc:sldMk cId="3258084797" sldId="441"/>
            <ac:grpSpMk id="8" creationId="{9CBD3C0B-EB93-DF65-9D34-E4948B568332}"/>
          </ac:grpSpMkLst>
        </pc:grpChg>
        <pc:picChg chg="add mod topLvl">
          <ac:chgData name="MARIA INMACULADA SANTAMARIA VALENZUELA" userId="ce49ef87-c7e3-4d0f-9bdf-fe69029b02d5" providerId="ADAL" clId="{354A172A-7AC7-463B-A9AF-624B1842923E}" dt="2025-05-22T18:15:02.454" v="14286" actId="165"/>
          <ac:picMkLst>
            <pc:docMk/>
            <pc:sldMk cId="3258084797" sldId="441"/>
            <ac:picMk id="5" creationId="{694E7177-3EF3-60EC-656D-F00450AE0BFF}"/>
          </ac:picMkLst>
        </pc:picChg>
        <pc:picChg chg="add mod topLvl">
          <ac:chgData name="MARIA INMACULADA SANTAMARIA VALENZUELA" userId="ce49ef87-c7e3-4d0f-9bdf-fe69029b02d5" providerId="ADAL" clId="{354A172A-7AC7-463B-A9AF-624B1842923E}" dt="2025-05-22T18:15:16.976" v="14287" actId="164"/>
          <ac:picMkLst>
            <pc:docMk/>
            <pc:sldMk cId="3258084797" sldId="441"/>
            <ac:picMk id="7" creationId="{2DD9616F-C5BB-449D-BCD2-FE9B99B3E144}"/>
          </ac:picMkLst>
        </pc:picChg>
      </pc:sldChg>
      <pc:sldChg chg="add del">
        <pc:chgData name="MARIA INMACULADA SANTAMARIA VALENZUELA" userId="ce49ef87-c7e3-4d0f-9bdf-fe69029b02d5" providerId="ADAL" clId="{354A172A-7AC7-463B-A9AF-624B1842923E}" dt="2025-05-20T16:51:54.661" v="8581" actId="2890"/>
        <pc:sldMkLst>
          <pc:docMk/>
          <pc:sldMk cId="1525681302" sldId="442"/>
        </pc:sldMkLst>
      </pc:sldChg>
      <pc:sldChg chg="add del ord">
        <pc:chgData name="MARIA INMACULADA SANTAMARIA VALENZUELA" userId="ce49ef87-c7e3-4d0f-9bdf-fe69029b02d5" providerId="ADAL" clId="{354A172A-7AC7-463B-A9AF-624B1842923E}" dt="2025-05-22T18:05:45.746" v="14118" actId="47"/>
        <pc:sldMkLst>
          <pc:docMk/>
          <pc:sldMk cId="1960630170" sldId="442"/>
        </pc:sldMkLst>
      </pc:sldChg>
      <pc:sldChg chg="addSp delSp modSp add mod modAnim">
        <pc:chgData name="MARIA INMACULADA SANTAMARIA VALENZUELA" userId="ce49ef87-c7e3-4d0f-9bdf-fe69029b02d5" providerId="ADAL" clId="{354A172A-7AC7-463B-A9AF-624B1842923E}" dt="2025-05-27T09:58:02.857" v="18364"/>
        <pc:sldMkLst>
          <pc:docMk/>
          <pc:sldMk cId="83141908" sldId="443"/>
        </pc:sldMkLst>
        <pc:spChg chg="del">
          <ac:chgData name="MARIA INMACULADA SANTAMARIA VALENZUELA" userId="ce49ef87-c7e3-4d0f-9bdf-fe69029b02d5" providerId="ADAL" clId="{354A172A-7AC7-463B-A9AF-624B1842923E}" dt="2025-05-26T17:08:45.899" v="16248" actId="478"/>
          <ac:spMkLst>
            <pc:docMk/>
            <pc:sldMk cId="83141908" sldId="443"/>
            <ac:spMk id="3" creationId="{4F3E2EBC-FFE5-4D81-397C-53E9AAE21C42}"/>
          </ac:spMkLst>
        </pc:spChg>
        <pc:spChg chg="mod">
          <ac:chgData name="MARIA INMACULADA SANTAMARIA VALENZUELA" userId="ce49ef87-c7e3-4d0f-9bdf-fe69029b02d5" providerId="ADAL" clId="{354A172A-7AC7-463B-A9AF-624B1842923E}" dt="2025-05-20T16:52:37.728" v="8614" actId="20577"/>
          <ac:spMkLst>
            <pc:docMk/>
            <pc:sldMk cId="83141908" sldId="443"/>
            <ac:spMk id="4" creationId="{30C8DF53-5E2D-7DF7-1709-87781F6F7A68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2T18:11:44.232" v="14265" actId="165"/>
          <ac:spMkLst>
            <pc:docMk/>
            <pc:sldMk cId="83141908" sldId="443"/>
            <ac:spMk id="5" creationId="{9155903A-0CF9-113E-6C0C-C6D1A9185F6E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2T18:11:44.232" v="14265" actId="165"/>
          <ac:spMkLst>
            <pc:docMk/>
            <pc:sldMk cId="83141908" sldId="443"/>
            <ac:spMk id="7" creationId="{FF376A69-9EC4-84E7-16C5-DC5CD9B0C55C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2T18:11:32.651" v="14264" actId="165"/>
          <ac:spMkLst>
            <pc:docMk/>
            <pc:sldMk cId="83141908" sldId="443"/>
            <ac:spMk id="10" creationId="{4C57FF67-300B-6998-7678-4F2948FA9514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6T21:43:27.091" v="17437" actId="208"/>
          <ac:spMkLst>
            <pc:docMk/>
            <pc:sldMk cId="83141908" sldId="443"/>
            <ac:spMk id="11" creationId="{FBCE02CD-7130-F729-B8A4-FD4CCE199005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2T18:11:44.232" v="14265" actId="165"/>
          <ac:spMkLst>
            <pc:docMk/>
            <pc:sldMk cId="83141908" sldId="443"/>
            <ac:spMk id="13" creationId="{3225DCAB-FCCD-DADA-C0CE-424982CD55AE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2T18:11:44.232" v="14265" actId="165"/>
          <ac:spMkLst>
            <pc:docMk/>
            <pc:sldMk cId="83141908" sldId="443"/>
            <ac:spMk id="14" creationId="{5D68FBCB-E351-1061-6DC0-C73304A5EF69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2T18:11:44.232" v="14265" actId="165"/>
          <ac:spMkLst>
            <pc:docMk/>
            <pc:sldMk cId="83141908" sldId="443"/>
            <ac:spMk id="15" creationId="{7ECB111C-E295-71CC-D23A-DF09ED138F6A}"/>
          </ac:spMkLst>
        </pc:spChg>
        <pc:spChg chg="mod">
          <ac:chgData name="MARIA INMACULADA SANTAMARIA VALENZUELA" userId="ce49ef87-c7e3-4d0f-9bdf-fe69029b02d5" providerId="ADAL" clId="{354A172A-7AC7-463B-A9AF-624B1842923E}" dt="2025-05-26T17:08:41.737" v="16247"/>
          <ac:spMkLst>
            <pc:docMk/>
            <pc:sldMk cId="83141908" sldId="443"/>
            <ac:spMk id="18" creationId="{19FD56E2-9732-8D2B-A2A8-3FB06D2DD976}"/>
          </ac:spMkLst>
        </pc:spChg>
        <pc:spChg chg="mod">
          <ac:chgData name="MARIA INMACULADA SANTAMARIA VALENZUELA" userId="ce49ef87-c7e3-4d0f-9bdf-fe69029b02d5" providerId="ADAL" clId="{354A172A-7AC7-463B-A9AF-624B1842923E}" dt="2025-05-26T17:08:41.737" v="16247"/>
          <ac:spMkLst>
            <pc:docMk/>
            <pc:sldMk cId="83141908" sldId="443"/>
            <ac:spMk id="19" creationId="{36DF9ED3-3B31-A83E-44CF-6340DBEA85DF}"/>
          </ac:spMkLst>
        </pc:spChg>
        <pc:spChg chg="mod">
          <ac:chgData name="MARIA INMACULADA SANTAMARIA VALENZUELA" userId="ce49ef87-c7e3-4d0f-9bdf-fe69029b02d5" providerId="ADAL" clId="{354A172A-7AC7-463B-A9AF-624B1842923E}" dt="2025-05-26T17:08:41.737" v="16247"/>
          <ac:spMkLst>
            <pc:docMk/>
            <pc:sldMk cId="83141908" sldId="443"/>
            <ac:spMk id="22" creationId="{ADF2B21B-19DB-6031-C9CA-9C5A033A2748}"/>
          </ac:spMkLst>
        </pc:spChg>
        <pc:spChg chg="mod">
          <ac:chgData name="MARIA INMACULADA SANTAMARIA VALENZUELA" userId="ce49ef87-c7e3-4d0f-9bdf-fe69029b02d5" providerId="ADAL" clId="{354A172A-7AC7-463B-A9AF-624B1842923E}" dt="2025-05-26T17:08:41.737" v="16247"/>
          <ac:spMkLst>
            <pc:docMk/>
            <pc:sldMk cId="83141908" sldId="443"/>
            <ac:spMk id="24" creationId="{93F9BD01-25F8-0908-55DA-33B94A2734D2}"/>
          </ac:spMkLst>
        </pc:spChg>
        <pc:spChg chg="add mod ord">
          <ac:chgData name="MARIA INMACULADA SANTAMARIA VALENZUELA" userId="ce49ef87-c7e3-4d0f-9bdf-fe69029b02d5" providerId="ADAL" clId="{354A172A-7AC7-463B-A9AF-624B1842923E}" dt="2025-05-26T17:08:55.420" v="16252" actId="167"/>
          <ac:spMkLst>
            <pc:docMk/>
            <pc:sldMk cId="83141908" sldId="443"/>
            <ac:spMk id="26" creationId="{C7E2E552-B258-BA91-A0EF-7BAD0C4DFF2C}"/>
          </ac:spMkLst>
        </pc:spChg>
        <pc:spChg chg="add del mod ord">
          <ac:chgData name="MARIA INMACULADA SANTAMARIA VALENZUELA" userId="ce49ef87-c7e3-4d0f-9bdf-fe69029b02d5" providerId="ADAL" clId="{354A172A-7AC7-463B-A9AF-624B1842923E}" dt="2025-05-26T17:08:48.080" v="16249" actId="478"/>
          <ac:spMkLst>
            <pc:docMk/>
            <pc:sldMk cId="83141908" sldId="443"/>
            <ac:spMk id="42" creationId="{3C16037B-2B6C-F823-72A3-7622116184D9}"/>
          </ac:spMkLst>
        </pc:spChg>
        <pc:grpChg chg="add mod">
          <ac:chgData name="MARIA INMACULADA SANTAMARIA VALENZUELA" userId="ce49ef87-c7e3-4d0f-9bdf-fe69029b02d5" providerId="ADAL" clId="{354A172A-7AC7-463B-A9AF-624B1842923E}" dt="2025-05-26T17:08:41.737" v="16247"/>
          <ac:grpSpMkLst>
            <pc:docMk/>
            <pc:sldMk cId="83141908" sldId="443"/>
            <ac:grpSpMk id="8" creationId="{63951FF4-03CE-ADEE-7615-434EE6D0C277}"/>
          </ac:grpSpMkLst>
        </pc:grpChg>
        <pc:grpChg chg="mod">
          <ac:chgData name="MARIA INMACULADA SANTAMARIA VALENZUELA" userId="ce49ef87-c7e3-4d0f-9bdf-fe69029b02d5" providerId="ADAL" clId="{354A172A-7AC7-463B-A9AF-624B1842923E}" dt="2025-05-26T17:08:41.737" v="16247"/>
          <ac:grpSpMkLst>
            <pc:docMk/>
            <pc:sldMk cId="83141908" sldId="443"/>
            <ac:grpSpMk id="17" creationId="{B9CB212A-6CE7-5500-240B-0BFA150CD609}"/>
          </ac:grpSpMkLst>
        </pc:grpChg>
        <pc:grpChg chg="del">
          <ac:chgData name="MARIA INMACULADA SANTAMARIA VALENZUELA" userId="ce49ef87-c7e3-4d0f-9bdf-fe69029b02d5" providerId="ADAL" clId="{354A172A-7AC7-463B-A9AF-624B1842923E}" dt="2025-05-26T17:08:49.539" v="16250" actId="478"/>
          <ac:grpSpMkLst>
            <pc:docMk/>
            <pc:sldMk cId="83141908" sldId="443"/>
            <ac:grpSpMk id="20" creationId="{3A165444-0F00-3985-45B9-917BEE7E9902}"/>
          </ac:grpSpMkLst>
        </pc:grpChg>
        <pc:picChg chg="add mod">
          <ac:chgData name="MARIA INMACULADA SANTAMARIA VALENZUELA" userId="ce49ef87-c7e3-4d0f-9bdf-fe69029b02d5" providerId="ADAL" clId="{354A172A-7AC7-463B-A9AF-624B1842923E}" dt="2025-05-27T09:57:40.309" v="18363"/>
          <ac:picMkLst>
            <pc:docMk/>
            <pc:sldMk cId="83141908" sldId="443"/>
            <ac:picMk id="3" creationId="{C632F3AC-1EC6-141C-B24F-BD7F64BDD2CD}"/>
          </ac:picMkLst>
        </pc:picChg>
        <pc:picChg chg="add mod topLvl">
          <ac:chgData name="MARIA INMACULADA SANTAMARIA VALENZUELA" userId="ce49ef87-c7e3-4d0f-9bdf-fe69029b02d5" providerId="ADAL" clId="{354A172A-7AC7-463B-A9AF-624B1842923E}" dt="2025-05-22T18:11:44.232" v="14265" actId="165"/>
          <ac:picMkLst>
            <pc:docMk/>
            <pc:sldMk cId="83141908" sldId="443"/>
            <ac:picMk id="25" creationId="{D6AC69FD-CC5B-4F94-3AC2-0122382BBA99}"/>
          </ac:picMkLst>
        </pc:picChg>
        <pc:picChg chg="add mod">
          <ac:chgData name="MARIA INMACULADA SANTAMARIA VALENZUELA" userId="ce49ef87-c7e3-4d0f-9bdf-fe69029b02d5" providerId="ADAL" clId="{354A172A-7AC7-463B-A9AF-624B1842923E}" dt="2025-05-20T17:28:44.697" v="8713" actId="1037"/>
          <ac:picMkLst>
            <pc:docMk/>
            <pc:sldMk cId="83141908" sldId="443"/>
            <ac:picMk id="44" creationId="{29143AE2-ED60-B3D5-4315-61DFE1F21B37}"/>
          </ac:picMkLst>
        </pc:picChg>
        <pc:cxnChg chg="add mod topLvl">
          <ac:chgData name="MARIA INMACULADA SANTAMARIA VALENZUELA" userId="ce49ef87-c7e3-4d0f-9bdf-fe69029b02d5" providerId="ADAL" clId="{354A172A-7AC7-463B-A9AF-624B1842923E}" dt="2025-05-22T18:11:44.232" v="14265" actId="165"/>
          <ac:cxnSpMkLst>
            <pc:docMk/>
            <pc:sldMk cId="83141908" sldId="443"/>
            <ac:cxnSpMk id="2" creationId="{252D5176-2F70-4B6E-39C9-8FEAAA162AD1}"/>
          </ac:cxnSpMkLst>
        </pc:cxnChg>
        <pc:cxnChg chg="add mod topLvl">
          <ac:chgData name="MARIA INMACULADA SANTAMARIA VALENZUELA" userId="ce49ef87-c7e3-4d0f-9bdf-fe69029b02d5" providerId="ADAL" clId="{354A172A-7AC7-463B-A9AF-624B1842923E}" dt="2025-05-22T18:11:44.232" v="14265" actId="165"/>
          <ac:cxnSpMkLst>
            <pc:docMk/>
            <pc:sldMk cId="83141908" sldId="443"/>
            <ac:cxnSpMk id="12" creationId="{0ECA0A3C-4F23-B8A6-8B7C-49228E0AC37E}"/>
          </ac:cxnSpMkLst>
        </pc:cxnChg>
      </pc:sldChg>
      <pc:sldChg chg="add del">
        <pc:chgData name="MARIA INMACULADA SANTAMARIA VALENZUELA" userId="ce49ef87-c7e3-4d0f-9bdf-fe69029b02d5" providerId="ADAL" clId="{354A172A-7AC7-463B-A9AF-624B1842923E}" dt="2025-05-20T17:40:05.231" v="8762" actId="47"/>
        <pc:sldMkLst>
          <pc:docMk/>
          <pc:sldMk cId="480408870" sldId="444"/>
        </pc:sldMkLst>
      </pc:sldChg>
      <pc:sldChg chg="add del">
        <pc:chgData name="MARIA INMACULADA SANTAMARIA VALENZUELA" userId="ce49ef87-c7e3-4d0f-9bdf-fe69029b02d5" providerId="ADAL" clId="{354A172A-7AC7-463B-A9AF-624B1842923E}" dt="2025-05-21T07:29:26.786" v="8885" actId="47"/>
        <pc:sldMkLst>
          <pc:docMk/>
          <pc:sldMk cId="3443785044" sldId="444"/>
        </pc:sldMkLst>
      </pc:sldChg>
      <pc:sldChg chg="addSp delSp modSp add mod modAnim">
        <pc:chgData name="MARIA INMACULADA SANTAMARIA VALENZUELA" userId="ce49ef87-c7e3-4d0f-9bdf-fe69029b02d5" providerId="ADAL" clId="{354A172A-7AC7-463B-A9AF-624B1842923E}" dt="2025-05-27T09:45:26.551" v="18238"/>
        <pc:sldMkLst>
          <pc:docMk/>
          <pc:sldMk cId="395543795" sldId="445"/>
        </pc:sldMkLst>
        <pc:spChg chg="mod">
          <ac:chgData name="MARIA INMACULADA SANTAMARIA VALENZUELA" userId="ce49ef87-c7e3-4d0f-9bdf-fe69029b02d5" providerId="ADAL" clId="{354A172A-7AC7-463B-A9AF-624B1842923E}" dt="2025-05-21T07:25:52.302" v="8782" actId="6549"/>
          <ac:spMkLst>
            <pc:docMk/>
            <pc:sldMk cId="395543795" sldId="445"/>
            <ac:spMk id="2" creationId="{86081130-0A4D-A330-245D-13CB90757A03}"/>
          </ac:spMkLst>
        </pc:spChg>
        <pc:spChg chg="mod">
          <ac:chgData name="MARIA INMACULADA SANTAMARIA VALENZUELA" userId="ce49ef87-c7e3-4d0f-9bdf-fe69029b02d5" providerId="ADAL" clId="{354A172A-7AC7-463B-A9AF-624B1842923E}" dt="2025-05-21T07:41:17.015" v="9112" actId="20577"/>
          <ac:spMkLst>
            <pc:docMk/>
            <pc:sldMk cId="395543795" sldId="445"/>
            <ac:spMk id="4" creationId="{F22F3DCF-546E-58DC-70FE-BF115F84AA12}"/>
          </ac:spMkLst>
        </pc:spChg>
        <pc:spChg chg="add del mod ord">
          <ac:chgData name="MARIA INMACULADA SANTAMARIA VALENZUELA" userId="ce49ef87-c7e3-4d0f-9bdf-fe69029b02d5" providerId="ADAL" clId="{354A172A-7AC7-463B-A9AF-624B1842923E}" dt="2025-05-26T17:56:10.746" v="16752" actId="478"/>
          <ac:spMkLst>
            <pc:docMk/>
            <pc:sldMk cId="395543795" sldId="445"/>
            <ac:spMk id="5" creationId="{7E4B94D1-D8D0-1951-D3CB-858627C55C71}"/>
          </ac:spMkLst>
        </pc:spChg>
        <pc:spChg chg="add mod">
          <ac:chgData name="MARIA INMACULADA SANTAMARIA VALENZUELA" userId="ce49ef87-c7e3-4d0f-9bdf-fe69029b02d5" providerId="ADAL" clId="{354A172A-7AC7-463B-A9AF-624B1842923E}" dt="2025-05-26T17:56:05.602" v="16751" actId="1035"/>
          <ac:spMkLst>
            <pc:docMk/>
            <pc:sldMk cId="395543795" sldId="445"/>
            <ac:spMk id="8" creationId="{25B58247-BD25-D7A0-EFD0-CE5FAB5895B7}"/>
          </ac:spMkLst>
        </pc:spChg>
        <pc:spChg chg="mod">
          <ac:chgData name="MARIA INMACULADA SANTAMARIA VALENZUELA" userId="ce49ef87-c7e3-4d0f-9bdf-fe69029b02d5" providerId="ADAL" clId="{354A172A-7AC7-463B-A9AF-624B1842923E}" dt="2025-05-21T07:29:42.266" v="8903" actId="20577"/>
          <ac:spMkLst>
            <pc:docMk/>
            <pc:sldMk cId="395543795" sldId="445"/>
            <ac:spMk id="10" creationId="{C6E04853-B0B1-C332-804F-B6CE5521D346}"/>
          </ac:spMkLst>
        </pc:spChg>
        <pc:spChg chg="add mod">
          <ac:chgData name="MARIA INMACULADA SANTAMARIA VALENZUELA" userId="ce49ef87-c7e3-4d0f-9bdf-fe69029b02d5" providerId="ADAL" clId="{354A172A-7AC7-463B-A9AF-624B1842923E}" dt="2025-05-26T17:56:05.602" v="16751" actId="1035"/>
          <ac:spMkLst>
            <pc:docMk/>
            <pc:sldMk cId="395543795" sldId="445"/>
            <ac:spMk id="11" creationId="{32BB3767-F28B-15FB-E343-59AAA1B91990}"/>
          </ac:spMkLst>
        </pc:spChg>
        <pc:spChg chg="add mod">
          <ac:chgData name="MARIA INMACULADA SANTAMARIA VALENZUELA" userId="ce49ef87-c7e3-4d0f-9bdf-fe69029b02d5" providerId="ADAL" clId="{354A172A-7AC7-463B-A9AF-624B1842923E}" dt="2025-05-26T17:56:05.602" v="16751" actId="1035"/>
          <ac:spMkLst>
            <pc:docMk/>
            <pc:sldMk cId="395543795" sldId="445"/>
            <ac:spMk id="14" creationId="{986F8833-606C-CD4D-D575-AE564CA99F91}"/>
          </ac:spMkLst>
        </pc:spChg>
        <pc:spChg chg="add mod">
          <ac:chgData name="MARIA INMACULADA SANTAMARIA VALENZUELA" userId="ce49ef87-c7e3-4d0f-9bdf-fe69029b02d5" providerId="ADAL" clId="{354A172A-7AC7-463B-A9AF-624B1842923E}" dt="2025-05-26T17:56:05.602" v="16751" actId="1035"/>
          <ac:spMkLst>
            <pc:docMk/>
            <pc:sldMk cId="395543795" sldId="445"/>
            <ac:spMk id="15" creationId="{E7C4003B-6BA8-B463-B239-0C7E4C76F3F5}"/>
          </ac:spMkLst>
        </pc:spChg>
        <pc:spChg chg="add mod">
          <ac:chgData name="MARIA INMACULADA SANTAMARIA VALENZUELA" userId="ce49ef87-c7e3-4d0f-9bdf-fe69029b02d5" providerId="ADAL" clId="{354A172A-7AC7-463B-A9AF-624B1842923E}" dt="2025-05-21T07:27:27.182" v="8788"/>
          <ac:spMkLst>
            <pc:docMk/>
            <pc:sldMk cId="395543795" sldId="445"/>
            <ac:spMk id="17" creationId="{EB86ECD5-3912-DC99-3C11-1D4BD9C1F9EF}"/>
          </ac:spMkLst>
        </pc:spChg>
        <pc:spChg chg="mod">
          <ac:chgData name="MARIA INMACULADA SANTAMARIA VALENZUELA" userId="ce49ef87-c7e3-4d0f-9bdf-fe69029b02d5" providerId="ADAL" clId="{354A172A-7AC7-463B-A9AF-624B1842923E}" dt="2025-05-26T17:56:05.602" v="16751" actId="1035"/>
          <ac:spMkLst>
            <pc:docMk/>
            <pc:sldMk cId="395543795" sldId="445"/>
            <ac:spMk id="18" creationId="{76F30B25-7BB2-8DEE-7B42-7FDB5AFEB7F8}"/>
          </ac:spMkLst>
        </pc:spChg>
        <pc:spChg chg="add mod">
          <ac:chgData name="MARIA INMACULADA SANTAMARIA VALENZUELA" userId="ce49ef87-c7e3-4d0f-9bdf-fe69029b02d5" providerId="ADAL" clId="{354A172A-7AC7-463B-A9AF-624B1842923E}" dt="2025-05-26T17:56:05.602" v="16751" actId="1035"/>
          <ac:spMkLst>
            <pc:docMk/>
            <pc:sldMk cId="395543795" sldId="445"/>
            <ac:spMk id="24" creationId="{1C985061-B5B9-389F-FE3F-16F51E48FEB7}"/>
          </ac:spMkLst>
        </pc:spChg>
        <pc:spChg chg="mod">
          <ac:chgData name="MARIA INMACULADA SANTAMARIA VALENZUELA" userId="ce49ef87-c7e3-4d0f-9bdf-fe69029b02d5" providerId="ADAL" clId="{354A172A-7AC7-463B-A9AF-624B1842923E}" dt="2025-05-26T17:09:40.780" v="16260" actId="164"/>
          <ac:spMkLst>
            <pc:docMk/>
            <pc:sldMk cId="395543795" sldId="445"/>
            <ac:spMk id="25" creationId="{13F711D1-5593-078C-84F7-14FE0DDBEE2C}"/>
          </ac:spMkLst>
        </pc:spChg>
        <pc:spChg chg="add mod">
          <ac:chgData name="MARIA INMACULADA SANTAMARIA VALENZUELA" userId="ce49ef87-c7e3-4d0f-9bdf-fe69029b02d5" providerId="ADAL" clId="{354A172A-7AC7-463B-A9AF-624B1842923E}" dt="2025-05-21T07:27:27.182" v="8788"/>
          <ac:spMkLst>
            <pc:docMk/>
            <pc:sldMk cId="395543795" sldId="445"/>
            <ac:spMk id="26" creationId="{8E31B2F4-10C1-E902-C9C2-F713AE493CD6}"/>
          </ac:spMkLst>
        </pc:spChg>
        <pc:spChg chg="add mod">
          <ac:chgData name="MARIA INMACULADA SANTAMARIA VALENZUELA" userId="ce49ef87-c7e3-4d0f-9bdf-fe69029b02d5" providerId="ADAL" clId="{354A172A-7AC7-463B-A9AF-624B1842923E}" dt="2025-05-21T07:27:27.182" v="8788"/>
          <ac:spMkLst>
            <pc:docMk/>
            <pc:sldMk cId="395543795" sldId="445"/>
            <ac:spMk id="29" creationId="{C3F3E61D-9CDE-C27B-4DEA-6E162FE47B1B}"/>
          </ac:spMkLst>
        </pc:spChg>
        <pc:spChg chg="add mod">
          <ac:chgData name="MARIA INMACULADA SANTAMARIA VALENZUELA" userId="ce49ef87-c7e3-4d0f-9bdf-fe69029b02d5" providerId="ADAL" clId="{354A172A-7AC7-463B-A9AF-624B1842923E}" dt="2025-05-26T17:56:05.602" v="16751" actId="1035"/>
          <ac:spMkLst>
            <pc:docMk/>
            <pc:sldMk cId="395543795" sldId="445"/>
            <ac:spMk id="31" creationId="{12A98542-5824-DB3D-9EFE-B9D4E6A090F6}"/>
          </ac:spMkLst>
        </pc:spChg>
        <pc:spChg chg="add mod">
          <ac:chgData name="MARIA INMACULADA SANTAMARIA VALENZUELA" userId="ce49ef87-c7e3-4d0f-9bdf-fe69029b02d5" providerId="ADAL" clId="{354A172A-7AC7-463B-A9AF-624B1842923E}" dt="2025-05-26T17:56:05.602" v="16751" actId="1035"/>
          <ac:spMkLst>
            <pc:docMk/>
            <pc:sldMk cId="395543795" sldId="445"/>
            <ac:spMk id="33" creationId="{7F347EB0-406F-3ED2-D67E-7C60FAD3AE51}"/>
          </ac:spMkLst>
        </pc:spChg>
        <pc:spChg chg="add mod">
          <ac:chgData name="MARIA INMACULADA SANTAMARIA VALENZUELA" userId="ce49ef87-c7e3-4d0f-9bdf-fe69029b02d5" providerId="ADAL" clId="{354A172A-7AC7-463B-A9AF-624B1842923E}" dt="2025-05-26T17:56:05.602" v="16751" actId="1035"/>
          <ac:spMkLst>
            <pc:docMk/>
            <pc:sldMk cId="395543795" sldId="445"/>
            <ac:spMk id="35" creationId="{0A4ED164-290C-DB4D-8080-FA0ADEA9391D}"/>
          </ac:spMkLst>
        </pc:spChg>
        <pc:spChg chg="add mod">
          <ac:chgData name="MARIA INMACULADA SANTAMARIA VALENZUELA" userId="ce49ef87-c7e3-4d0f-9bdf-fe69029b02d5" providerId="ADAL" clId="{354A172A-7AC7-463B-A9AF-624B1842923E}" dt="2025-05-26T17:56:05.602" v="16751" actId="1035"/>
          <ac:spMkLst>
            <pc:docMk/>
            <pc:sldMk cId="395543795" sldId="445"/>
            <ac:spMk id="36" creationId="{F16E35D0-62D5-F0F0-6178-0942EFAB9CA9}"/>
          </ac:spMkLst>
        </pc:spChg>
        <pc:spChg chg="mod ord">
          <ac:chgData name="MARIA INMACULADA SANTAMARIA VALENZUELA" userId="ce49ef87-c7e3-4d0f-9bdf-fe69029b02d5" providerId="ADAL" clId="{354A172A-7AC7-463B-A9AF-624B1842923E}" dt="2025-05-26T17:55:43.813" v="16696" actId="167"/>
          <ac:spMkLst>
            <pc:docMk/>
            <pc:sldMk cId="395543795" sldId="445"/>
            <ac:spMk id="42" creationId="{E57630E5-2078-9671-6FD5-FDA494D1E160}"/>
          </ac:spMkLst>
        </pc:spChg>
        <pc:grpChg chg="add mod">
          <ac:chgData name="MARIA INMACULADA SANTAMARIA VALENZUELA" userId="ce49ef87-c7e3-4d0f-9bdf-fe69029b02d5" providerId="ADAL" clId="{354A172A-7AC7-463B-A9AF-624B1842923E}" dt="2025-05-26T17:09:50.101" v="16262" actId="1076"/>
          <ac:grpSpMkLst>
            <pc:docMk/>
            <pc:sldMk cId="395543795" sldId="445"/>
            <ac:grpSpMk id="3" creationId="{6C95513D-ED09-2670-CBE4-D9FD52866687}"/>
          </ac:grpSpMkLst>
        </pc:grpChg>
        <pc:grpChg chg="mod">
          <ac:chgData name="MARIA INMACULADA SANTAMARIA VALENZUELA" userId="ce49ef87-c7e3-4d0f-9bdf-fe69029b02d5" providerId="ADAL" clId="{354A172A-7AC7-463B-A9AF-624B1842923E}" dt="2025-05-26T17:09:40.780" v="16260" actId="164"/>
          <ac:grpSpMkLst>
            <pc:docMk/>
            <pc:sldMk cId="395543795" sldId="445"/>
            <ac:grpSpMk id="20" creationId="{14786625-5DB3-3728-FD43-638D142234F6}"/>
          </ac:grpSpMkLst>
        </pc:grpChg>
        <pc:picChg chg="mod">
          <ac:chgData name="MARIA INMACULADA SANTAMARIA VALENZUELA" userId="ce49ef87-c7e3-4d0f-9bdf-fe69029b02d5" providerId="ADAL" clId="{354A172A-7AC7-463B-A9AF-624B1842923E}" dt="2025-05-21T07:30:02.154" v="8915" actId="1076"/>
          <ac:picMkLst>
            <pc:docMk/>
            <pc:sldMk cId="395543795" sldId="445"/>
            <ac:picMk id="19" creationId="{56B52529-ED41-3641-A6A8-8C28167E47E5}"/>
          </ac:picMkLst>
        </pc:picChg>
        <pc:picChg chg="add del">
          <ac:chgData name="MARIA INMACULADA SANTAMARIA VALENZUELA" userId="ce49ef87-c7e3-4d0f-9bdf-fe69029b02d5" providerId="ADAL" clId="{354A172A-7AC7-463B-A9AF-624B1842923E}" dt="2025-05-21T07:28:33.581" v="8796" actId="478"/>
          <ac:picMkLst>
            <pc:docMk/>
            <pc:sldMk cId="395543795" sldId="445"/>
            <ac:picMk id="30" creationId="{9F31D6F7-A602-A1FF-15F4-296B31CE58E3}"/>
          </ac:picMkLst>
        </pc:picChg>
      </pc:sldChg>
      <pc:sldChg chg="addSp delSp modSp add mod addAnim delAnim modAnim">
        <pc:chgData name="MARIA INMACULADA SANTAMARIA VALENZUELA" userId="ce49ef87-c7e3-4d0f-9bdf-fe69029b02d5" providerId="ADAL" clId="{354A172A-7AC7-463B-A9AF-624B1842923E}" dt="2025-05-27T09:59:28.937" v="18368"/>
        <pc:sldMkLst>
          <pc:docMk/>
          <pc:sldMk cId="2469660801" sldId="446"/>
        </pc:sldMkLst>
        <pc:spChg chg="mod">
          <ac:chgData name="MARIA INMACULADA SANTAMARIA VALENZUELA" userId="ce49ef87-c7e3-4d0f-9bdf-fe69029b02d5" providerId="ADAL" clId="{354A172A-7AC7-463B-A9AF-624B1842923E}" dt="2025-05-22T16:50:22.721" v="12933" actId="12789"/>
          <ac:spMkLst>
            <pc:docMk/>
            <pc:sldMk cId="2469660801" sldId="446"/>
            <ac:spMk id="2" creationId="{E166CD6A-8B2B-68ED-DE59-26EF04F33F4E}"/>
          </ac:spMkLst>
        </pc:spChg>
        <pc:spChg chg="add mod">
          <ac:chgData name="MARIA INMACULADA SANTAMARIA VALENZUELA" userId="ce49ef87-c7e3-4d0f-9bdf-fe69029b02d5" providerId="ADAL" clId="{354A172A-7AC7-463B-A9AF-624B1842923E}" dt="2025-05-22T16:50:22.721" v="12933" actId="12789"/>
          <ac:spMkLst>
            <pc:docMk/>
            <pc:sldMk cId="2469660801" sldId="446"/>
            <ac:spMk id="3" creationId="{D0B9A4AC-2CB4-5ACD-E990-D88218652E12}"/>
          </ac:spMkLst>
        </pc:spChg>
        <pc:spChg chg="mod ord">
          <ac:chgData name="MARIA INMACULADA SANTAMARIA VALENZUELA" userId="ce49ef87-c7e3-4d0f-9bdf-fe69029b02d5" providerId="ADAL" clId="{354A172A-7AC7-463B-A9AF-624B1842923E}" dt="2025-05-22T18:16:31.082" v="14300" actId="167"/>
          <ac:spMkLst>
            <pc:docMk/>
            <pc:sldMk cId="2469660801" sldId="446"/>
            <ac:spMk id="4" creationId="{91FAB609-DA92-9A25-C952-27877E065410}"/>
          </ac:spMkLst>
        </pc:spChg>
        <pc:spChg chg="mod">
          <ac:chgData name="MARIA INMACULADA SANTAMARIA VALENZUELA" userId="ce49ef87-c7e3-4d0f-9bdf-fe69029b02d5" providerId="ADAL" clId="{354A172A-7AC7-463B-A9AF-624B1842923E}" dt="2025-05-26T17:09:57.514" v="16263"/>
          <ac:spMkLst>
            <pc:docMk/>
            <pc:sldMk cId="2469660801" sldId="446"/>
            <ac:spMk id="7" creationId="{38035949-5216-92D6-7D62-1AB4BC0D1860}"/>
          </ac:spMkLst>
        </pc:spChg>
        <pc:spChg chg="mod">
          <ac:chgData name="MARIA INMACULADA SANTAMARIA VALENZUELA" userId="ce49ef87-c7e3-4d0f-9bdf-fe69029b02d5" providerId="ADAL" clId="{354A172A-7AC7-463B-A9AF-624B1842923E}" dt="2025-05-26T17:09:57.514" v="16263"/>
          <ac:spMkLst>
            <pc:docMk/>
            <pc:sldMk cId="2469660801" sldId="446"/>
            <ac:spMk id="8" creationId="{A41F9E29-5C1A-62B4-DD82-BD908941B0EA}"/>
          </ac:spMkLst>
        </pc:spChg>
        <pc:spChg chg="mod">
          <ac:chgData name="MARIA INMACULADA SANTAMARIA VALENZUELA" userId="ce49ef87-c7e3-4d0f-9bdf-fe69029b02d5" providerId="ADAL" clId="{354A172A-7AC7-463B-A9AF-624B1842923E}" dt="2025-05-26T17:09:57.514" v="16263"/>
          <ac:spMkLst>
            <pc:docMk/>
            <pc:sldMk cId="2469660801" sldId="446"/>
            <ac:spMk id="9" creationId="{9ED9CA80-7007-FE86-A591-739954DF9D16}"/>
          </ac:spMkLst>
        </pc:spChg>
        <pc:spChg chg="add mod ord">
          <ac:chgData name="MARIA INMACULADA SANTAMARIA VALENZUELA" userId="ce49ef87-c7e3-4d0f-9bdf-fe69029b02d5" providerId="ADAL" clId="{354A172A-7AC7-463B-A9AF-624B1842923E}" dt="2025-05-27T09:47:45.568" v="18248" actId="20577"/>
          <ac:spMkLst>
            <pc:docMk/>
            <pc:sldMk cId="2469660801" sldId="446"/>
            <ac:spMk id="11" creationId="{70E038CE-FD1A-4D24-A2C5-4EBC506BEC46}"/>
          </ac:spMkLst>
        </pc:spChg>
        <pc:spChg chg="del mod ord">
          <ac:chgData name="MARIA INMACULADA SANTAMARIA VALENZUELA" userId="ce49ef87-c7e3-4d0f-9bdf-fe69029b02d5" providerId="ADAL" clId="{354A172A-7AC7-463B-A9AF-624B1842923E}" dt="2025-05-26T22:45:45.961" v="17878" actId="478"/>
          <ac:spMkLst>
            <pc:docMk/>
            <pc:sldMk cId="2469660801" sldId="446"/>
            <ac:spMk id="42" creationId="{1C826A43-372E-F096-947A-965148CA8EA7}"/>
          </ac:spMkLst>
        </pc:spChg>
        <pc:spChg chg="add mod">
          <ac:chgData name="MARIA INMACULADA SANTAMARIA VALENZUELA" userId="ce49ef87-c7e3-4d0f-9bdf-fe69029b02d5" providerId="ADAL" clId="{354A172A-7AC7-463B-A9AF-624B1842923E}" dt="2025-05-22T16:50:22.721" v="12933" actId="12789"/>
          <ac:spMkLst>
            <pc:docMk/>
            <pc:sldMk cId="2469660801" sldId="446"/>
            <ac:spMk id="43" creationId="{DA655E1D-42A7-B8DF-2094-584A79B17ECD}"/>
          </ac:spMkLst>
        </pc:spChg>
        <pc:spChg chg="add del mod">
          <ac:chgData name="MARIA INMACULADA SANTAMARIA VALENZUELA" userId="ce49ef87-c7e3-4d0f-9bdf-fe69029b02d5" providerId="ADAL" clId="{354A172A-7AC7-463B-A9AF-624B1842923E}" dt="2025-05-22T16:52:21.693" v="12977" actId="478"/>
          <ac:spMkLst>
            <pc:docMk/>
            <pc:sldMk cId="2469660801" sldId="446"/>
            <ac:spMk id="51" creationId="{4E3DBE9D-C8CC-19E9-8BD1-CC56C12B73EA}"/>
          </ac:spMkLst>
        </pc:spChg>
        <pc:grpChg chg="add mod">
          <ac:chgData name="MARIA INMACULADA SANTAMARIA VALENZUELA" userId="ce49ef87-c7e3-4d0f-9bdf-fe69029b02d5" providerId="ADAL" clId="{354A172A-7AC7-463B-A9AF-624B1842923E}" dt="2025-05-26T17:09:59.548" v="16265" actId="1036"/>
          <ac:grpSpMkLst>
            <pc:docMk/>
            <pc:sldMk cId="2469660801" sldId="446"/>
            <ac:grpSpMk id="5" creationId="{0105A53F-0D9F-922E-9EEA-03F174588B06}"/>
          </ac:grpSpMkLst>
        </pc:grpChg>
        <pc:grpChg chg="mod">
          <ac:chgData name="MARIA INMACULADA SANTAMARIA VALENZUELA" userId="ce49ef87-c7e3-4d0f-9bdf-fe69029b02d5" providerId="ADAL" clId="{354A172A-7AC7-463B-A9AF-624B1842923E}" dt="2025-05-26T17:09:57.514" v="16263"/>
          <ac:grpSpMkLst>
            <pc:docMk/>
            <pc:sldMk cId="2469660801" sldId="446"/>
            <ac:grpSpMk id="6" creationId="{69CA92E8-0248-15E2-1A2C-FF99A849B91B}"/>
          </ac:grpSpMkLst>
        </pc:grpChg>
        <pc:grpChg chg="add del mod">
          <ac:chgData name="MARIA INMACULADA SANTAMARIA VALENZUELA" userId="ce49ef87-c7e3-4d0f-9bdf-fe69029b02d5" providerId="ADAL" clId="{354A172A-7AC7-463B-A9AF-624B1842923E}" dt="2025-05-22T16:52:21.318" v="12976" actId="478"/>
          <ac:grpSpMkLst>
            <pc:docMk/>
            <pc:sldMk cId="2469660801" sldId="446"/>
            <ac:grpSpMk id="52" creationId="{EBA07513-27F7-D392-4BEA-123C73C32FD2}"/>
          </ac:grpSpMkLst>
        </pc:grpChg>
        <pc:graphicFrameChg chg="add mod">
          <ac:chgData name="MARIA INMACULADA SANTAMARIA VALENZUELA" userId="ce49ef87-c7e3-4d0f-9bdf-fe69029b02d5" providerId="ADAL" clId="{354A172A-7AC7-463B-A9AF-624B1842923E}" dt="2025-05-22T18:17:41.616" v="14318"/>
          <ac:graphicFrameMkLst>
            <pc:docMk/>
            <pc:sldMk cId="2469660801" sldId="446"/>
            <ac:graphicFrameMk id="57" creationId="{1A1CA222-C59C-742E-B629-E5C0DDF108D5}"/>
          </ac:graphicFrameMkLst>
        </pc:graphicFrameChg>
        <pc:picChg chg="add mod ord">
          <ac:chgData name="MARIA INMACULADA SANTAMARIA VALENZUELA" userId="ce49ef87-c7e3-4d0f-9bdf-fe69029b02d5" providerId="ADAL" clId="{354A172A-7AC7-463B-A9AF-624B1842923E}" dt="2025-05-26T22:45:38.349" v="17877" actId="1076"/>
          <ac:picMkLst>
            <pc:docMk/>
            <pc:sldMk cId="2469660801" sldId="446"/>
            <ac:picMk id="10" creationId="{BC18F9FA-B38B-82B3-62ED-0DF5ED190C34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22:45:30.675" v="17875" actId="1076"/>
          <ac:picMkLst>
            <pc:docMk/>
            <pc:sldMk cId="2469660801" sldId="446"/>
            <ac:picMk id="13" creationId="{4E7535BF-0A19-1F84-91B0-F20CBC78FED9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22:45:22.455" v="17873" actId="1076"/>
          <ac:picMkLst>
            <pc:docMk/>
            <pc:sldMk cId="2469660801" sldId="446"/>
            <ac:picMk id="15" creationId="{6BB62D6B-FA68-BBEF-CF2F-BFCED5C450D4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22:45:15.461" v="17871" actId="1076"/>
          <ac:picMkLst>
            <pc:docMk/>
            <pc:sldMk cId="2469660801" sldId="446"/>
            <ac:picMk id="17" creationId="{F5BF1C52-9E4B-00FC-2E4B-74DD67AF39B6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22:45:06.845" v="17869" actId="1076"/>
          <ac:picMkLst>
            <pc:docMk/>
            <pc:sldMk cId="2469660801" sldId="446"/>
            <ac:picMk id="19" creationId="{9E6F7476-CA4D-CEAA-B999-FC1368308349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22:44:58.760" v="17867" actId="1076"/>
          <ac:picMkLst>
            <pc:docMk/>
            <pc:sldMk cId="2469660801" sldId="446"/>
            <ac:picMk id="27" creationId="{8A77C49A-561B-0688-9EDF-5D95451EC6D6}"/>
          </ac:picMkLst>
        </pc:picChg>
        <pc:picChg chg="mod ord">
          <ac:chgData name="MARIA INMACULADA SANTAMARIA VALENZUELA" userId="ce49ef87-c7e3-4d0f-9bdf-fe69029b02d5" providerId="ADAL" clId="{354A172A-7AC7-463B-A9AF-624B1842923E}" dt="2025-05-26T22:44:48.049" v="17865" actId="1076"/>
          <ac:picMkLst>
            <pc:docMk/>
            <pc:sldMk cId="2469660801" sldId="446"/>
            <ac:picMk id="28" creationId="{BDD0F26D-E409-783B-E2AC-E4A797DEDC77}"/>
          </ac:picMkLst>
        </pc:picChg>
        <pc:picChg chg="mod ord">
          <ac:chgData name="MARIA INMACULADA SANTAMARIA VALENZUELA" userId="ce49ef87-c7e3-4d0f-9bdf-fe69029b02d5" providerId="ADAL" clId="{354A172A-7AC7-463B-A9AF-624B1842923E}" dt="2025-05-26T22:44:36.813" v="17863" actId="1076"/>
          <ac:picMkLst>
            <pc:docMk/>
            <pc:sldMk cId="2469660801" sldId="446"/>
            <ac:picMk id="29" creationId="{56A1FC1E-109D-EA62-2C29-74F39C57EC15}"/>
          </ac:picMkLst>
        </pc:picChg>
        <pc:picChg chg="mod ord">
          <ac:chgData name="MARIA INMACULADA SANTAMARIA VALENZUELA" userId="ce49ef87-c7e3-4d0f-9bdf-fe69029b02d5" providerId="ADAL" clId="{354A172A-7AC7-463B-A9AF-624B1842923E}" dt="2025-05-27T09:46:56.635" v="18239" actId="167"/>
          <ac:picMkLst>
            <pc:docMk/>
            <pc:sldMk cId="2469660801" sldId="446"/>
            <ac:picMk id="30" creationId="{2317572F-2A57-6373-7113-2B5366C54212}"/>
          </ac:picMkLst>
        </pc:picChg>
        <pc:picChg chg="mod">
          <ac:chgData name="MARIA INMACULADA SANTAMARIA VALENZUELA" userId="ce49ef87-c7e3-4d0f-9bdf-fe69029b02d5" providerId="ADAL" clId="{354A172A-7AC7-463B-A9AF-624B1842923E}" dt="2025-05-22T16:51:46.595" v="12973"/>
          <ac:picMkLst>
            <pc:docMk/>
            <pc:sldMk cId="2469660801" sldId="446"/>
            <ac:picMk id="53" creationId="{A396AFA1-8BCF-086F-6934-4818618F6651}"/>
          </ac:picMkLst>
        </pc:picChg>
        <pc:picChg chg="mod">
          <ac:chgData name="MARIA INMACULADA SANTAMARIA VALENZUELA" userId="ce49ef87-c7e3-4d0f-9bdf-fe69029b02d5" providerId="ADAL" clId="{354A172A-7AC7-463B-A9AF-624B1842923E}" dt="2025-05-22T16:51:46.595" v="12973"/>
          <ac:picMkLst>
            <pc:docMk/>
            <pc:sldMk cId="2469660801" sldId="446"/>
            <ac:picMk id="54" creationId="{35468285-A2BF-9317-1BA8-4DDA804503EE}"/>
          </ac:picMkLst>
        </pc:picChg>
      </pc:sldChg>
      <pc:sldChg chg="addSp delSp modSp add mod modAnim">
        <pc:chgData name="MARIA INMACULADA SANTAMARIA VALENZUELA" userId="ce49ef87-c7e3-4d0f-9bdf-fe69029b02d5" providerId="ADAL" clId="{354A172A-7AC7-463B-A9AF-624B1842923E}" dt="2025-05-26T22:46:41.023" v="17882" actId="20577"/>
        <pc:sldMkLst>
          <pc:docMk/>
          <pc:sldMk cId="798100216" sldId="447"/>
        </pc:sldMkLst>
        <pc:spChg chg="mod">
          <ac:chgData name="MARIA INMACULADA SANTAMARIA VALENZUELA" userId="ce49ef87-c7e3-4d0f-9bdf-fe69029b02d5" providerId="ADAL" clId="{354A172A-7AC7-463B-A9AF-624B1842923E}" dt="2025-05-22T15:56:37.516" v="12474" actId="20577"/>
          <ac:spMkLst>
            <pc:docMk/>
            <pc:sldMk cId="798100216" sldId="447"/>
            <ac:spMk id="4" creationId="{2EB8EF59-BF26-9572-F477-8EBE210BE139}"/>
          </ac:spMkLst>
        </pc:spChg>
        <pc:spChg chg="mod">
          <ac:chgData name="MARIA INMACULADA SANTAMARIA VALENZUELA" userId="ce49ef87-c7e3-4d0f-9bdf-fe69029b02d5" providerId="ADAL" clId="{354A172A-7AC7-463B-A9AF-624B1842923E}" dt="2025-05-26T17:10:07.584" v="16268"/>
          <ac:spMkLst>
            <pc:docMk/>
            <pc:sldMk cId="798100216" sldId="447"/>
            <ac:spMk id="8" creationId="{2D802534-A6D1-AE5C-962F-B2102754642F}"/>
          </ac:spMkLst>
        </pc:spChg>
        <pc:spChg chg="mod">
          <ac:chgData name="MARIA INMACULADA SANTAMARIA VALENZUELA" userId="ce49ef87-c7e3-4d0f-9bdf-fe69029b02d5" providerId="ADAL" clId="{354A172A-7AC7-463B-A9AF-624B1842923E}" dt="2025-05-26T17:10:07.584" v="16268"/>
          <ac:spMkLst>
            <pc:docMk/>
            <pc:sldMk cId="798100216" sldId="447"/>
            <ac:spMk id="10" creationId="{11995E4B-D635-A98D-64C9-3AB7B2656265}"/>
          </ac:spMkLst>
        </pc:spChg>
        <pc:spChg chg="mod">
          <ac:chgData name="MARIA INMACULADA SANTAMARIA VALENZUELA" userId="ce49ef87-c7e3-4d0f-9bdf-fe69029b02d5" providerId="ADAL" clId="{354A172A-7AC7-463B-A9AF-624B1842923E}" dt="2025-05-26T17:10:07.584" v="16268"/>
          <ac:spMkLst>
            <pc:docMk/>
            <pc:sldMk cId="798100216" sldId="447"/>
            <ac:spMk id="11" creationId="{5D794D2B-E1DE-E93F-2013-23AE74132B2D}"/>
          </ac:spMkLst>
        </pc:spChg>
        <pc:spChg chg="add mod ord">
          <ac:chgData name="MARIA INMACULADA SANTAMARIA VALENZUELA" userId="ce49ef87-c7e3-4d0f-9bdf-fe69029b02d5" providerId="ADAL" clId="{354A172A-7AC7-463B-A9AF-624B1842923E}" dt="2025-05-26T21:24:06.615" v="16918" actId="1036"/>
          <ac:spMkLst>
            <pc:docMk/>
            <pc:sldMk cId="798100216" sldId="447"/>
            <ac:spMk id="14" creationId="{4BF77A9C-3E16-08C8-F408-63CB50E4BE93}"/>
          </ac:spMkLst>
        </pc:spChg>
        <pc:spChg chg="add mod">
          <ac:chgData name="MARIA INMACULADA SANTAMARIA VALENZUELA" userId="ce49ef87-c7e3-4d0f-9bdf-fe69029b02d5" providerId="ADAL" clId="{354A172A-7AC7-463B-A9AF-624B1842923E}" dt="2025-05-26T18:09:51.034" v="16881" actId="1076"/>
          <ac:spMkLst>
            <pc:docMk/>
            <pc:sldMk cId="798100216" sldId="447"/>
            <ac:spMk id="22" creationId="{EC2CFC72-BB1D-E1EC-ED38-431920690F53}"/>
          </ac:spMkLst>
        </pc:spChg>
        <pc:spChg chg="del">
          <ac:chgData name="MARIA INMACULADA SANTAMARIA VALENZUELA" userId="ce49ef87-c7e3-4d0f-9bdf-fe69029b02d5" providerId="ADAL" clId="{354A172A-7AC7-463B-A9AF-624B1842923E}" dt="2025-05-26T17:10:07.253" v="16267" actId="478"/>
          <ac:spMkLst>
            <pc:docMk/>
            <pc:sldMk cId="798100216" sldId="447"/>
            <ac:spMk id="25" creationId="{E0766B42-51A5-9B0E-B8E6-D6E642932B32}"/>
          </ac:spMkLst>
        </pc:spChg>
        <pc:spChg chg="add mod">
          <ac:chgData name="MARIA INMACULADA SANTAMARIA VALENZUELA" userId="ce49ef87-c7e3-4d0f-9bdf-fe69029b02d5" providerId="ADAL" clId="{354A172A-7AC7-463B-A9AF-624B1842923E}" dt="2025-05-26T18:09:51.034" v="16881" actId="1076"/>
          <ac:spMkLst>
            <pc:docMk/>
            <pc:sldMk cId="798100216" sldId="447"/>
            <ac:spMk id="26" creationId="{ABD0F2F1-30A9-D8B2-F42D-4148620D0B9F}"/>
          </ac:spMkLst>
        </pc:spChg>
        <pc:spChg chg="add mod">
          <ac:chgData name="MARIA INMACULADA SANTAMARIA VALENZUELA" userId="ce49ef87-c7e3-4d0f-9bdf-fe69029b02d5" providerId="ADAL" clId="{354A172A-7AC7-463B-A9AF-624B1842923E}" dt="2025-05-26T18:09:51.034" v="16881" actId="1076"/>
          <ac:spMkLst>
            <pc:docMk/>
            <pc:sldMk cId="798100216" sldId="447"/>
            <ac:spMk id="29" creationId="{E756319E-5E5A-11DC-40AC-9B3806061805}"/>
          </ac:spMkLst>
        </pc:spChg>
        <pc:spChg chg="add mod">
          <ac:chgData name="MARIA INMACULADA SANTAMARIA VALENZUELA" userId="ce49ef87-c7e3-4d0f-9bdf-fe69029b02d5" providerId="ADAL" clId="{354A172A-7AC7-463B-A9AF-624B1842923E}" dt="2025-05-26T18:09:51.034" v="16881" actId="1076"/>
          <ac:spMkLst>
            <pc:docMk/>
            <pc:sldMk cId="798100216" sldId="447"/>
            <ac:spMk id="35" creationId="{CA994490-F547-C8C9-8538-6D1FFDDAC0D9}"/>
          </ac:spMkLst>
        </pc:spChg>
        <pc:spChg chg="add mod">
          <ac:chgData name="MARIA INMACULADA SANTAMARIA VALENZUELA" userId="ce49ef87-c7e3-4d0f-9bdf-fe69029b02d5" providerId="ADAL" clId="{354A172A-7AC7-463B-A9AF-624B1842923E}" dt="2025-05-26T18:09:51.034" v="16881" actId="1076"/>
          <ac:spMkLst>
            <pc:docMk/>
            <pc:sldMk cId="798100216" sldId="447"/>
            <ac:spMk id="36" creationId="{FEFC5625-BBA3-B65D-3B87-B493A2B72450}"/>
          </ac:spMkLst>
        </pc:spChg>
        <pc:spChg chg="mod ord">
          <ac:chgData name="MARIA INMACULADA SANTAMARIA VALENZUELA" userId="ce49ef87-c7e3-4d0f-9bdf-fe69029b02d5" providerId="ADAL" clId="{354A172A-7AC7-463B-A9AF-624B1842923E}" dt="2025-05-26T22:46:41.023" v="17882" actId="20577"/>
          <ac:spMkLst>
            <pc:docMk/>
            <pc:sldMk cId="798100216" sldId="447"/>
            <ac:spMk id="42" creationId="{104B2375-BFBD-1AE6-C4DE-687F469A4C33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0:07.584" v="16268"/>
          <ac:grpSpMkLst>
            <pc:docMk/>
            <pc:sldMk cId="798100216" sldId="447"/>
            <ac:grpSpMk id="3" creationId="{B5F44EAD-F9C2-93F8-90AD-A9097F6E1C31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0:07.584" v="16268"/>
          <ac:grpSpMkLst>
            <pc:docMk/>
            <pc:sldMk cId="798100216" sldId="447"/>
            <ac:grpSpMk id="7" creationId="{16D29770-49CF-2918-D022-7B865C043281}"/>
          </ac:grpSpMkLst>
        </pc:grpChg>
        <pc:grpChg chg="del">
          <ac:chgData name="MARIA INMACULADA SANTAMARIA VALENZUELA" userId="ce49ef87-c7e3-4d0f-9bdf-fe69029b02d5" providerId="ADAL" clId="{354A172A-7AC7-463B-A9AF-624B1842923E}" dt="2025-05-26T17:10:04.374" v="16266" actId="478"/>
          <ac:grpSpMkLst>
            <pc:docMk/>
            <pc:sldMk cId="798100216" sldId="447"/>
            <ac:grpSpMk id="20" creationId="{C39449F1-0D11-DA96-A25F-A69C21D08B99}"/>
          </ac:grpSpMkLst>
        </pc:grpChg>
        <pc:grpChg chg="add mod">
          <ac:chgData name="MARIA INMACULADA SANTAMARIA VALENZUELA" userId="ce49ef87-c7e3-4d0f-9bdf-fe69029b02d5" providerId="ADAL" clId="{354A172A-7AC7-463B-A9AF-624B1842923E}" dt="2025-05-22T16:46:39.887" v="12912"/>
          <ac:grpSpMkLst>
            <pc:docMk/>
            <pc:sldMk cId="798100216" sldId="447"/>
            <ac:grpSpMk id="38" creationId="{631E4261-CE65-110C-BB70-F70F3CDAA49B}"/>
          </ac:grpSpMkLst>
        </pc:grpChg>
        <pc:picChg chg="add mod ord topLvl">
          <ac:chgData name="MARIA INMACULADA SANTAMARIA VALENZUELA" userId="ce49ef87-c7e3-4d0f-9bdf-fe69029b02d5" providerId="ADAL" clId="{354A172A-7AC7-463B-A9AF-624B1842923E}" dt="2025-05-26T18:09:31.996" v="16879" actId="1076"/>
          <ac:picMkLst>
            <pc:docMk/>
            <pc:sldMk cId="798100216" sldId="447"/>
            <ac:picMk id="5" creationId="{B8774FC9-4385-3356-354C-1E0150F54B05}"/>
          </ac:picMkLst>
        </pc:picChg>
        <pc:picChg chg="add mod ord topLvl">
          <ac:chgData name="MARIA INMACULADA SANTAMARIA VALENZUELA" userId="ce49ef87-c7e3-4d0f-9bdf-fe69029b02d5" providerId="ADAL" clId="{354A172A-7AC7-463B-A9AF-624B1842923E}" dt="2025-05-26T18:09:13.315" v="16876" actId="1076"/>
          <ac:picMkLst>
            <pc:docMk/>
            <pc:sldMk cId="798100216" sldId="447"/>
            <ac:picMk id="18" creationId="{6BCB1AD8-11A2-5183-6882-677E9D869010}"/>
          </ac:picMkLst>
        </pc:picChg>
        <pc:picChg chg="add mod ord topLvl">
          <ac:chgData name="MARIA INMACULADA SANTAMARIA VALENZUELA" userId="ce49ef87-c7e3-4d0f-9bdf-fe69029b02d5" providerId="ADAL" clId="{354A172A-7AC7-463B-A9AF-624B1842923E}" dt="2025-05-26T18:09:03.707" v="16873" actId="1076"/>
          <ac:picMkLst>
            <pc:docMk/>
            <pc:sldMk cId="798100216" sldId="447"/>
            <ac:picMk id="24" creationId="{3E746C30-1575-1AB2-9714-45A7441C3F6E}"/>
          </ac:picMkLst>
        </pc:picChg>
        <pc:picChg chg="add mod ord topLvl">
          <ac:chgData name="MARIA INMACULADA SANTAMARIA VALENZUELA" userId="ce49ef87-c7e3-4d0f-9bdf-fe69029b02d5" providerId="ADAL" clId="{354A172A-7AC7-463B-A9AF-624B1842923E}" dt="2025-05-26T18:08:51.374" v="16870" actId="1076"/>
          <ac:picMkLst>
            <pc:docMk/>
            <pc:sldMk cId="798100216" sldId="447"/>
            <ac:picMk id="28" creationId="{70DF3500-798A-55DD-98E6-BAB3ABA448ED}"/>
          </ac:picMkLst>
        </pc:picChg>
        <pc:picChg chg="add mod ord topLvl">
          <ac:chgData name="MARIA INMACULADA SANTAMARIA VALENZUELA" userId="ce49ef87-c7e3-4d0f-9bdf-fe69029b02d5" providerId="ADAL" clId="{354A172A-7AC7-463B-A9AF-624B1842923E}" dt="2025-05-26T18:08:35.834" v="16866" actId="1076"/>
          <ac:picMkLst>
            <pc:docMk/>
            <pc:sldMk cId="798100216" sldId="447"/>
            <ac:picMk id="31" creationId="{142063EC-FE08-38F6-0B5C-52CFA146D212}"/>
          </ac:picMkLst>
        </pc:picChg>
        <pc:picChg chg="add mod ord topLvl">
          <ac:chgData name="MARIA INMACULADA SANTAMARIA VALENZUELA" userId="ce49ef87-c7e3-4d0f-9bdf-fe69029b02d5" providerId="ADAL" clId="{354A172A-7AC7-463B-A9AF-624B1842923E}" dt="2025-05-26T18:08:25.749" v="16863" actId="1076"/>
          <ac:picMkLst>
            <pc:docMk/>
            <pc:sldMk cId="798100216" sldId="447"/>
            <ac:picMk id="34" creationId="{4E78FD7A-D0B1-5C92-C8D0-C96501CC3A30}"/>
          </ac:picMkLst>
        </pc:picChg>
        <pc:picChg chg="mod">
          <ac:chgData name="MARIA INMACULADA SANTAMARIA VALENZUELA" userId="ce49ef87-c7e3-4d0f-9bdf-fe69029b02d5" providerId="ADAL" clId="{354A172A-7AC7-463B-A9AF-624B1842923E}" dt="2025-05-22T16:46:39.887" v="12912"/>
          <ac:picMkLst>
            <pc:docMk/>
            <pc:sldMk cId="798100216" sldId="447"/>
            <ac:picMk id="39" creationId="{AB430F9D-8CAB-FB04-D1EF-3ADE9A1B9BD2}"/>
          </ac:picMkLst>
        </pc:picChg>
        <pc:picChg chg="mod">
          <ac:chgData name="MARIA INMACULADA SANTAMARIA VALENZUELA" userId="ce49ef87-c7e3-4d0f-9bdf-fe69029b02d5" providerId="ADAL" clId="{354A172A-7AC7-463B-A9AF-624B1842923E}" dt="2025-05-22T16:46:39.887" v="12912"/>
          <ac:picMkLst>
            <pc:docMk/>
            <pc:sldMk cId="798100216" sldId="447"/>
            <ac:picMk id="40" creationId="{D1E4AD02-6DD6-9BD4-04EA-EECF7471B4A8}"/>
          </ac:picMkLst>
        </pc:picChg>
      </pc:sldChg>
      <pc:sldChg chg="addSp delSp modSp add mod delAnim modAnim modCm">
        <pc:chgData name="MARIA INMACULADA SANTAMARIA VALENZUELA" userId="ce49ef87-c7e3-4d0f-9bdf-fe69029b02d5" providerId="ADAL" clId="{354A172A-7AC7-463B-A9AF-624B1842923E}" dt="2025-05-26T21:38:07.284" v="17322"/>
        <pc:sldMkLst>
          <pc:docMk/>
          <pc:sldMk cId="1622737740" sldId="448"/>
        </pc:sldMkLst>
        <pc:spChg chg="mod">
          <ac:chgData name="MARIA INMACULADA SANTAMARIA VALENZUELA" userId="ce49ef87-c7e3-4d0f-9bdf-fe69029b02d5" providerId="ADAL" clId="{354A172A-7AC7-463B-A9AF-624B1842923E}" dt="2025-05-21T07:45:35.101" v="9174" actId="20577"/>
          <ac:spMkLst>
            <pc:docMk/>
            <pc:sldMk cId="1622737740" sldId="448"/>
            <ac:spMk id="4" creationId="{3E7D0022-A3D3-7ED3-2277-CD20C40E1B05}"/>
          </ac:spMkLst>
        </pc:spChg>
        <pc:spChg chg="add mod">
          <ac:chgData name="MARIA INMACULADA SANTAMARIA VALENZUELA" userId="ce49ef87-c7e3-4d0f-9bdf-fe69029b02d5" providerId="ADAL" clId="{354A172A-7AC7-463B-A9AF-624B1842923E}" dt="2025-05-26T21:24:23.703" v="17017" actId="1038"/>
          <ac:spMkLst>
            <pc:docMk/>
            <pc:sldMk cId="1622737740" sldId="448"/>
            <ac:spMk id="8" creationId="{225BE2B4-B235-4B93-9D4C-1A4277CE5CA9}"/>
          </ac:spMkLst>
        </pc:spChg>
        <pc:spChg chg="add mod ord">
          <ac:chgData name="MARIA INMACULADA SANTAMARIA VALENZUELA" userId="ce49ef87-c7e3-4d0f-9bdf-fe69029b02d5" providerId="ADAL" clId="{354A172A-7AC7-463B-A9AF-624B1842923E}" dt="2025-05-26T21:26:07.870" v="17037" actId="167"/>
          <ac:spMkLst>
            <pc:docMk/>
            <pc:sldMk cId="1622737740" sldId="448"/>
            <ac:spMk id="14" creationId="{6B24F0B2-1EE8-6F87-4EC5-B4BFD7270618}"/>
          </ac:spMkLst>
        </pc:spChg>
        <pc:spChg chg="mod">
          <ac:chgData name="MARIA INMACULADA SANTAMARIA VALENZUELA" userId="ce49ef87-c7e3-4d0f-9bdf-fe69029b02d5" providerId="ADAL" clId="{354A172A-7AC7-463B-A9AF-624B1842923E}" dt="2025-05-26T17:10:12.519" v="16271"/>
          <ac:spMkLst>
            <pc:docMk/>
            <pc:sldMk cId="1622737740" sldId="448"/>
            <ac:spMk id="17" creationId="{F2279675-9202-FAA9-8DED-58A9BE296992}"/>
          </ac:spMkLst>
        </pc:spChg>
        <pc:spChg chg="mod">
          <ac:chgData name="MARIA INMACULADA SANTAMARIA VALENZUELA" userId="ce49ef87-c7e3-4d0f-9bdf-fe69029b02d5" providerId="ADAL" clId="{354A172A-7AC7-463B-A9AF-624B1842923E}" dt="2025-05-26T17:10:12.519" v="16271"/>
          <ac:spMkLst>
            <pc:docMk/>
            <pc:sldMk cId="1622737740" sldId="448"/>
            <ac:spMk id="18" creationId="{F2C11EBB-C3DB-223F-E944-498543BD3D40}"/>
          </ac:spMkLst>
        </pc:spChg>
        <pc:spChg chg="mod">
          <ac:chgData name="MARIA INMACULADA SANTAMARIA VALENZUELA" userId="ce49ef87-c7e3-4d0f-9bdf-fe69029b02d5" providerId="ADAL" clId="{354A172A-7AC7-463B-A9AF-624B1842923E}" dt="2025-05-26T17:10:12.519" v="16271"/>
          <ac:spMkLst>
            <pc:docMk/>
            <pc:sldMk cId="1622737740" sldId="448"/>
            <ac:spMk id="19" creationId="{F928E028-8C46-E152-BB33-7887327103B8}"/>
          </ac:spMkLst>
        </pc:spChg>
        <pc:spChg chg="del">
          <ac:chgData name="MARIA INMACULADA SANTAMARIA VALENZUELA" userId="ce49ef87-c7e3-4d0f-9bdf-fe69029b02d5" providerId="ADAL" clId="{354A172A-7AC7-463B-A9AF-624B1842923E}" dt="2025-05-26T17:10:11.170" v="16269" actId="478"/>
          <ac:spMkLst>
            <pc:docMk/>
            <pc:sldMk cId="1622737740" sldId="448"/>
            <ac:spMk id="25" creationId="{BBA2533A-0EAA-2436-5543-42D799FBFB87}"/>
          </ac:spMkLst>
        </pc:spChg>
        <pc:grpChg chg="add mod">
          <ac:chgData name="MARIA INMACULADA SANTAMARIA VALENZUELA" userId="ce49ef87-c7e3-4d0f-9bdf-fe69029b02d5" providerId="ADAL" clId="{354A172A-7AC7-463B-A9AF-624B1842923E}" dt="2025-05-26T21:24:12.793" v="16999" actId="1038"/>
          <ac:grpSpMkLst>
            <pc:docMk/>
            <pc:sldMk cId="1622737740" sldId="448"/>
            <ac:grpSpMk id="5" creationId="{9B827CA1-3999-C937-6A72-EC64F748DAEF}"/>
          </ac:grpSpMkLst>
        </pc:grpChg>
        <pc:grpChg chg="add mod">
          <ac:chgData name="MARIA INMACULADA SANTAMARIA VALENZUELA" userId="ce49ef87-c7e3-4d0f-9bdf-fe69029b02d5" providerId="ADAL" clId="{354A172A-7AC7-463B-A9AF-624B1842923E}" dt="2025-05-26T17:10:12.519" v="16271"/>
          <ac:grpSpMkLst>
            <pc:docMk/>
            <pc:sldMk cId="1622737740" sldId="448"/>
            <ac:grpSpMk id="15" creationId="{67BF21E1-94C1-11AF-6B49-0B2212F47106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0:12.519" v="16271"/>
          <ac:grpSpMkLst>
            <pc:docMk/>
            <pc:sldMk cId="1622737740" sldId="448"/>
            <ac:grpSpMk id="16" creationId="{AAAEF87D-CBC1-1087-E15A-56DB653D92A0}"/>
          </ac:grpSpMkLst>
        </pc:grpChg>
        <pc:grpChg chg="del">
          <ac:chgData name="MARIA INMACULADA SANTAMARIA VALENZUELA" userId="ce49ef87-c7e3-4d0f-9bdf-fe69029b02d5" providerId="ADAL" clId="{354A172A-7AC7-463B-A9AF-624B1842923E}" dt="2025-05-26T17:10:12.202" v="16270" actId="478"/>
          <ac:grpSpMkLst>
            <pc:docMk/>
            <pc:sldMk cId="1622737740" sldId="448"/>
            <ac:grpSpMk id="20" creationId="{9FC7F48E-4838-AD71-5895-63CA7F6999A9}"/>
          </ac:grpSpMkLst>
        </pc:grpChg>
        <pc:graphicFrameChg chg="add mod ord modGraphic">
          <ac:chgData name="MARIA INMACULADA SANTAMARIA VALENZUELA" userId="ce49ef87-c7e3-4d0f-9bdf-fe69029b02d5" providerId="ADAL" clId="{354A172A-7AC7-463B-A9AF-624B1842923E}" dt="2025-05-26T21:26:26.464" v="17039" actId="167"/>
          <ac:graphicFrameMkLst>
            <pc:docMk/>
            <pc:sldMk cId="1622737740" sldId="448"/>
            <ac:graphicFrameMk id="7" creationId="{119721D9-2F0F-9E70-2706-D791625A1A32}"/>
          </ac:graphicFrameMkLst>
        </pc:graphicFrameChg>
        <pc:graphicFrameChg chg="add mod modGraphic">
          <ac:chgData name="MARIA INMACULADA SANTAMARIA VALENZUELA" userId="ce49ef87-c7e3-4d0f-9bdf-fe69029b02d5" providerId="ADAL" clId="{354A172A-7AC7-463B-A9AF-624B1842923E}" dt="2025-05-25T20:39:03.551" v="15872" actId="113"/>
          <ac:graphicFrameMkLst>
            <pc:docMk/>
            <pc:sldMk cId="1622737740" sldId="448"/>
            <ac:graphicFrameMk id="12" creationId="{A5B503F7-A005-6AB4-5B1C-7D227122722C}"/>
          </ac:graphicFrameMkLst>
        </pc:graphicFrameChg>
        <pc:graphicFrameChg chg="add mod modGraphic">
          <ac:chgData name="MARIA INMACULADA SANTAMARIA VALENZUELA" userId="ce49ef87-c7e3-4d0f-9bdf-fe69029b02d5" providerId="ADAL" clId="{354A172A-7AC7-463B-A9AF-624B1842923E}" dt="2025-05-25T20:38:58.023" v="15871" actId="113"/>
          <ac:graphicFrameMkLst>
            <pc:docMk/>
            <pc:sldMk cId="1622737740" sldId="448"/>
            <ac:graphicFrameMk id="13" creationId="{038C4751-F522-96CC-3E8F-CFA0AE80A7F6}"/>
          </ac:graphicFrameMkLst>
        </pc:graphicFrameChg>
        <pc:graphicFrameChg chg="add mod ord modGraphic">
          <ac:chgData name="MARIA INMACULADA SANTAMARIA VALENZUELA" userId="ce49ef87-c7e3-4d0f-9bdf-fe69029b02d5" providerId="ADAL" clId="{354A172A-7AC7-463B-A9AF-624B1842923E}" dt="2025-05-26T21:26:02.259" v="17036" actId="167"/>
          <ac:graphicFrameMkLst>
            <pc:docMk/>
            <pc:sldMk cId="1622737740" sldId="448"/>
            <ac:graphicFrameMk id="20" creationId="{BB459907-78CC-5CE1-07C4-1D4D5788AF15}"/>
          </ac:graphicFrameMkLst>
        </pc:graphicFrameChg>
        <pc:picChg chg="add mod">
          <ac:chgData name="MARIA INMACULADA SANTAMARIA VALENZUELA" userId="ce49ef87-c7e3-4d0f-9bdf-fe69029b02d5" providerId="ADAL" clId="{354A172A-7AC7-463B-A9AF-624B1842923E}" dt="2025-05-25T19:31:46.644" v="15643" actId="1036"/>
          <ac:picMkLst>
            <pc:docMk/>
            <pc:sldMk cId="1622737740" sldId="448"/>
            <ac:picMk id="3" creationId="{D23BB094-3FD1-66A3-18A0-D0AB30F56A20}"/>
          </ac:picMkLst>
        </pc:picChg>
        <pc:picChg chg="mod">
          <ac:chgData name="MARIA INMACULADA SANTAMARIA VALENZUELA" userId="ce49ef87-c7e3-4d0f-9bdf-fe69029b02d5" providerId="ADAL" clId="{354A172A-7AC7-463B-A9AF-624B1842923E}" dt="2025-05-21T15:22:28.032" v="10387"/>
          <ac:picMkLst>
            <pc:docMk/>
            <pc:sldMk cId="1622737740" sldId="448"/>
            <ac:picMk id="10" creationId="{81FA91BA-5560-71E7-E60C-D7990040EAAE}"/>
          </ac:picMkLst>
        </pc:picChg>
        <pc:picChg chg="mod">
          <ac:chgData name="MARIA INMACULADA SANTAMARIA VALENZUELA" userId="ce49ef87-c7e3-4d0f-9bdf-fe69029b02d5" providerId="ADAL" clId="{354A172A-7AC7-463B-A9AF-624B1842923E}" dt="2025-05-21T15:22:28.032" v="10387"/>
          <ac:picMkLst>
            <pc:docMk/>
            <pc:sldMk cId="1622737740" sldId="448"/>
            <ac:picMk id="11" creationId="{65DF9EFD-16EB-EB6A-AA53-0084240DC220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ARIA INMACULADA SANTAMARIA VALENZUELA" userId="ce49ef87-c7e3-4d0f-9bdf-fe69029b02d5" providerId="ADAL" clId="{354A172A-7AC7-463B-A9AF-624B1842923E}" dt="2025-05-21T15:24:10.070" v="10439" actId="20577"/>
              <pc2:cmMkLst xmlns:pc2="http://schemas.microsoft.com/office/powerpoint/2019/9/main/command">
                <pc:docMk/>
                <pc:sldMk cId="1622737740" sldId="448"/>
                <pc2:cmMk id="{B0C674F0-6991-4485-B08E-A53972C217EB}"/>
              </pc2:cmMkLst>
            </pc226:cmChg>
          </p:ext>
        </pc:extLst>
      </pc:sldChg>
      <pc:sldChg chg="add del">
        <pc:chgData name="MARIA INMACULADA SANTAMARIA VALENZUELA" userId="ce49ef87-c7e3-4d0f-9bdf-fe69029b02d5" providerId="ADAL" clId="{354A172A-7AC7-463B-A9AF-624B1842923E}" dt="2025-05-21T07:43:19.184" v="9132" actId="47"/>
        <pc:sldMkLst>
          <pc:docMk/>
          <pc:sldMk cId="2216985607" sldId="449"/>
        </pc:sldMkLst>
      </pc:sldChg>
      <pc:sldChg chg="addSp delSp modSp add mod modAnim">
        <pc:chgData name="MARIA INMACULADA SANTAMARIA VALENZUELA" userId="ce49ef87-c7e3-4d0f-9bdf-fe69029b02d5" providerId="ADAL" clId="{354A172A-7AC7-463B-A9AF-624B1842923E}" dt="2025-05-27T09:28:48.238" v="18163" actId="167"/>
        <pc:sldMkLst>
          <pc:docMk/>
          <pc:sldMk cId="1430849437" sldId="450"/>
        </pc:sldMkLst>
        <pc:spChg chg="mod">
          <ac:chgData name="MARIA INMACULADA SANTAMARIA VALENZUELA" userId="ce49ef87-c7e3-4d0f-9bdf-fe69029b02d5" providerId="ADAL" clId="{354A172A-7AC7-463B-A9AF-624B1842923E}" dt="2025-05-21T07:45:29.748" v="9172" actId="20577"/>
          <ac:spMkLst>
            <pc:docMk/>
            <pc:sldMk cId="1430849437" sldId="450"/>
            <ac:spMk id="4" creationId="{2C5104DD-933A-FE5D-5F4C-7351FBA95BEE}"/>
          </ac:spMkLst>
        </pc:spChg>
        <pc:spChg chg="add mod">
          <ac:chgData name="MARIA INMACULADA SANTAMARIA VALENZUELA" userId="ce49ef87-c7e3-4d0f-9bdf-fe69029b02d5" providerId="ADAL" clId="{354A172A-7AC7-463B-A9AF-624B1842923E}" dt="2025-05-22T18:25:09.046" v="14607" actId="20577"/>
          <ac:spMkLst>
            <pc:docMk/>
            <pc:sldMk cId="1430849437" sldId="450"/>
            <ac:spMk id="7" creationId="{343050B3-AC1F-069E-4C03-85883883B28A}"/>
          </ac:spMkLst>
        </pc:spChg>
        <pc:spChg chg="add mod ord">
          <ac:chgData name="MARIA INMACULADA SANTAMARIA VALENZUELA" userId="ce49ef87-c7e3-4d0f-9bdf-fe69029b02d5" providerId="ADAL" clId="{354A172A-7AC7-463B-A9AF-624B1842923E}" dt="2025-05-26T22:47:18.748" v="17883" actId="167"/>
          <ac:spMkLst>
            <pc:docMk/>
            <pc:sldMk cId="1430849437" sldId="450"/>
            <ac:spMk id="8" creationId="{2214D91F-8CAC-7A17-BB3B-D8C144AAC015}"/>
          </ac:spMkLst>
        </pc:spChg>
        <pc:spChg chg="mod">
          <ac:chgData name="MARIA INMACULADA SANTAMARIA VALENZUELA" userId="ce49ef87-c7e3-4d0f-9bdf-fe69029b02d5" providerId="ADAL" clId="{354A172A-7AC7-463B-A9AF-624B1842923E}" dt="2025-05-26T17:10:19.630" v="16274"/>
          <ac:spMkLst>
            <pc:docMk/>
            <pc:sldMk cId="1430849437" sldId="450"/>
            <ac:spMk id="12" creationId="{5C68E49B-92C8-D9C6-D4FE-55E129DD31D5}"/>
          </ac:spMkLst>
        </pc:spChg>
        <pc:spChg chg="mod">
          <ac:chgData name="MARIA INMACULADA SANTAMARIA VALENZUELA" userId="ce49ef87-c7e3-4d0f-9bdf-fe69029b02d5" providerId="ADAL" clId="{354A172A-7AC7-463B-A9AF-624B1842923E}" dt="2025-05-26T17:10:19.630" v="16274"/>
          <ac:spMkLst>
            <pc:docMk/>
            <pc:sldMk cId="1430849437" sldId="450"/>
            <ac:spMk id="13" creationId="{B47E588D-9C15-2D55-07A8-617BF5924B17}"/>
          </ac:spMkLst>
        </pc:spChg>
        <pc:spChg chg="mod">
          <ac:chgData name="MARIA INMACULADA SANTAMARIA VALENZUELA" userId="ce49ef87-c7e3-4d0f-9bdf-fe69029b02d5" providerId="ADAL" clId="{354A172A-7AC7-463B-A9AF-624B1842923E}" dt="2025-05-26T17:10:19.630" v="16274"/>
          <ac:spMkLst>
            <pc:docMk/>
            <pc:sldMk cId="1430849437" sldId="450"/>
            <ac:spMk id="14" creationId="{4CE94FDD-9135-1F45-4AA2-783118628CB4}"/>
          </ac:spMkLst>
        </pc:spChg>
        <pc:spChg chg="del">
          <ac:chgData name="MARIA INMACULADA SANTAMARIA VALENZUELA" userId="ce49ef87-c7e3-4d0f-9bdf-fe69029b02d5" providerId="ADAL" clId="{354A172A-7AC7-463B-A9AF-624B1842923E}" dt="2025-05-26T17:10:15.961" v="16272" actId="478"/>
          <ac:spMkLst>
            <pc:docMk/>
            <pc:sldMk cId="1430849437" sldId="450"/>
            <ac:spMk id="25" creationId="{155C2645-D5E1-6A93-847F-790049539B3A}"/>
          </ac:spMkLst>
        </pc:spChg>
        <pc:spChg chg="mod ord">
          <ac:chgData name="MARIA INMACULADA SANTAMARIA VALENZUELA" userId="ce49ef87-c7e3-4d0f-9bdf-fe69029b02d5" providerId="ADAL" clId="{354A172A-7AC7-463B-A9AF-624B1842923E}" dt="2025-05-27T09:28:48.238" v="18163" actId="167"/>
          <ac:spMkLst>
            <pc:docMk/>
            <pc:sldMk cId="1430849437" sldId="450"/>
            <ac:spMk id="42" creationId="{B0480D1F-FCE2-25FB-539E-894D5AADD813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0:19.630" v="16274"/>
          <ac:grpSpMkLst>
            <pc:docMk/>
            <pc:sldMk cId="1430849437" sldId="450"/>
            <ac:grpSpMk id="10" creationId="{1CF9FE7B-1061-E3F0-8FEA-BA079A35CC4B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0:19.630" v="16274"/>
          <ac:grpSpMkLst>
            <pc:docMk/>
            <pc:sldMk cId="1430849437" sldId="450"/>
            <ac:grpSpMk id="11" creationId="{DD9DBAAB-C039-3CC7-C1FD-69B5BE8BFB55}"/>
          </ac:grpSpMkLst>
        </pc:grpChg>
        <pc:grpChg chg="del">
          <ac:chgData name="MARIA INMACULADA SANTAMARIA VALENZUELA" userId="ce49ef87-c7e3-4d0f-9bdf-fe69029b02d5" providerId="ADAL" clId="{354A172A-7AC7-463B-A9AF-624B1842923E}" dt="2025-05-26T17:10:19.330" v="16273" actId="478"/>
          <ac:grpSpMkLst>
            <pc:docMk/>
            <pc:sldMk cId="1430849437" sldId="450"/>
            <ac:grpSpMk id="20" creationId="{C12C5D94-C4FB-BB80-8A80-3EA1B643DC96}"/>
          </ac:grpSpMkLst>
        </pc:grpChg>
        <pc:picChg chg="add mod">
          <ac:chgData name="MARIA INMACULADA SANTAMARIA VALENZUELA" userId="ce49ef87-c7e3-4d0f-9bdf-fe69029b02d5" providerId="ADAL" clId="{354A172A-7AC7-463B-A9AF-624B1842923E}" dt="2025-05-21T07:42:29.176" v="9127"/>
          <ac:picMkLst>
            <pc:docMk/>
            <pc:sldMk cId="1430849437" sldId="450"/>
            <ac:picMk id="3" creationId="{F019DAC5-7220-7925-6BBE-66B26CDA4039}"/>
          </ac:picMkLst>
        </pc:picChg>
        <pc:picChg chg="add mod">
          <ac:chgData name="MARIA INMACULADA SANTAMARIA VALENZUELA" userId="ce49ef87-c7e3-4d0f-9bdf-fe69029b02d5" providerId="ADAL" clId="{354A172A-7AC7-463B-A9AF-624B1842923E}" dt="2025-05-26T22:47:54.320" v="17886" actId="167"/>
          <ac:picMkLst>
            <pc:docMk/>
            <pc:sldMk cId="1430849437" sldId="450"/>
            <ac:picMk id="5" creationId="{5CC53336-8894-5354-156B-30834D424EA8}"/>
          </ac:picMkLst>
        </pc:picChg>
      </pc:sldChg>
      <pc:sldChg chg="delSp add del">
        <pc:chgData name="MARIA INMACULADA SANTAMARIA VALENZUELA" userId="ce49ef87-c7e3-4d0f-9bdf-fe69029b02d5" providerId="ADAL" clId="{354A172A-7AC7-463B-A9AF-624B1842923E}" dt="2025-05-21T07:43:46.321" v="9139" actId="47"/>
        <pc:sldMkLst>
          <pc:docMk/>
          <pc:sldMk cId="2477523433" sldId="451"/>
        </pc:sldMkLst>
      </pc:sldChg>
      <pc:sldChg chg="addSp delSp modSp add mod addAnim delAnim modAnim">
        <pc:chgData name="MARIA INMACULADA SANTAMARIA VALENZUELA" userId="ce49ef87-c7e3-4d0f-9bdf-fe69029b02d5" providerId="ADAL" clId="{354A172A-7AC7-463B-A9AF-624B1842923E}" dt="2025-05-26T21:37:10.678" v="17312" actId="167"/>
        <pc:sldMkLst>
          <pc:docMk/>
          <pc:sldMk cId="1146612903" sldId="452"/>
        </pc:sldMkLst>
        <pc:spChg chg="mod">
          <ac:chgData name="MARIA INMACULADA SANTAMARIA VALENZUELA" userId="ce49ef87-c7e3-4d0f-9bdf-fe69029b02d5" providerId="ADAL" clId="{354A172A-7AC7-463B-A9AF-624B1842923E}" dt="2025-05-21T07:45:25.996" v="9170" actId="20577"/>
          <ac:spMkLst>
            <pc:docMk/>
            <pc:sldMk cId="1146612903" sldId="452"/>
            <ac:spMk id="4" creationId="{5A30BC25-A5AC-8D79-0BBE-317D73026CB0}"/>
          </ac:spMkLst>
        </pc:spChg>
        <pc:spChg chg="add mod">
          <ac:chgData name="MARIA INMACULADA SANTAMARIA VALENZUELA" userId="ce49ef87-c7e3-4d0f-9bdf-fe69029b02d5" providerId="ADAL" clId="{354A172A-7AC7-463B-A9AF-624B1842923E}" dt="2025-05-21T07:43:59.857" v="9142"/>
          <ac:spMkLst>
            <pc:docMk/>
            <pc:sldMk cId="1146612903" sldId="452"/>
            <ac:spMk id="5" creationId="{38C3D50A-0310-2B83-F2B2-EE664A32E31F}"/>
          </ac:spMkLst>
        </pc:spChg>
        <pc:spChg chg="mod">
          <ac:chgData name="MARIA INMACULADA SANTAMARIA VALENZUELA" userId="ce49ef87-c7e3-4d0f-9bdf-fe69029b02d5" providerId="ADAL" clId="{354A172A-7AC7-463B-A9AF-624B1842923E}" dt="2025-05-26T17:10:26.116" v="16276"/>
          <ac:spMkLst>
            <pc:docMk/>
            <pc:sldMk cId="1146612903" sldId="452"/>
            <ac:spMk id="10" creationId="{39D91947-7E0A-CFB4-486C-85D59983C334}"/>
          </ac:spMkLst>
        </pc:spChg>
        <pc:spChg chg="mod">
          <ac:chgData name="MARIA INMACULADA SANTAMARIA VALENZUELA" userId="ce49ef87-c7e3-4d0f-9bdf-fe69029b02d5" providerId="ADAL" clId="{354A172A-7AC7-463B-A9AF-624B1842923E}" dt="2025-05-26T17:10:26.116" v="16276"/>
          <ac:spMkLst>
            <pc:docMk/>
            <pc:sldMk cId="1146612903" sldId="452"/>
            <ac:spMk id="12" creationId="{A45D6652-7414-1824-6F8E-27461C68551B}"/>
          </ac:spMkLst>
        </pc:spChg>
        <pc:spChg chg="mod">
          <ac:chgData name="MARIA INMACULADA SANTAMARIA VALENZUELA" userId="ce49ef87-c7e3-4d0f-9bdf-fe69029b02d5" providerId="ADAL" clId="{354A172A-7AC7-463B-A9AF-624B1842923E}" dt="2025-05-26T17:10:26.116" v="16276"/>
          <ac:spMkLst>
            <pc:docMk/>
            <pc:sldMk cId="1146612903" sldId="452"/>
            <ac:spMk id="14" creationId="{A9AD28FB-7967-3B73-33BC-8D4A086BD129}"/>
          </ac:spMkLst>
        </pc:spChg>
        <pc:spChg chg="del">
          <ac:chgData name="MARIA INMACULADA SANTAMARIA VALENZUELA" userId="ce49ef87-c7e3-4d0f-9bdf-fe69029b02d5" providerId="ADAL" clId="{354A172A-7AC7-463B-A9AF-624B1842923E}" dt="2025-05-26T17:10:25.874" v="16275" actId="478"/>
          <ac:spMkLst>
            <pc:docMk/>
            <pc:sldMk cId="1146612903" sldId="452"/>
            <ac:spMk id="25" creationId="{BB3EBE59-9EDC-EF64-4D17-9A49D7DF8306}"/>
          </ac:spMkLst>
        </pc:spChg>
        <pc:spChg chg="ord">
          <ac:chgData name="MARIA INMACULADA SANTAMARIA VALENZUELA" userId="ce49ef87-c7e3-4d0f-9bdf-fe69029b02d5" providerId="ADAL" clId="{354A172A-7AC7-463B-A9AF-624B1842923E}" dt="2025-05-26T21:37:10.678" v="17312" actId="167"/>
          <ac:spMkLst>
            <pc:docMk/>
            <pc:sldMk cId="1146612903" sldId="452"/>
            <ac:spMk id="42" creationId="{66CFA3AD-C260-60A4-A5AE-A5F73EAEE84F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0:26.116" v="16276"/>
          <ac:grpSpMkLst>
            <pc:docMk/>
            <pc:sldMk cId="1146612903" sldId="452"/>
            <ac:grpSpMk id="7" creationId="{D168B92E-3E56-97DF-F4C6-C40733225CC3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0:26.116" v="16276"/>
          <ac:grpSpMkLst>
            <pc:docMk/>
            <pc:sldMk cId="1146612903" sldId="452"/>
            <ac:grpSpMk id="8" creationId="{5E6C7EB2-6CDB-EBB0-2BFC-4D6B865AB677}"/>
          </ac:grpSpMkLst>
        </pc:grpChg>
        <pc:grpChg chg="del">
          <ac:chgData name="MARIA INMACULADA SANTAMARIA VALENZUELA" userId="ce49ef87-c7e3-4d0f-9bdf-fe69029b02d5" providerId="ADAL" clId="{354A172A-7AC7-463B-A9AF-624B1842923E}" dt="2025-05-26T17:10:25.874" v="16275" actId="478"/>
          <ac:grpSpMkLst>
            <pc:docMk/>
            <pc:sldMk cId="1146612903" sldId="452"/>
            <ac:grpSpMk id="20" creationId="{64846E0B-5DA9-F020-7C2D-0290946F83FD}"/>
          </ac:grpSpMkLst>
        </pc:grpChg>
        <pc:graphicFrameChg chg="add mod ord modGraphic">
          <ac:chgData name="MARIA INMACULADA SANTAMARIA VALENZUELA" userId="ce49ef87-c7e3-4d0f-9bdf-fe69029b02d5" providerId="ADAL" clId="{354A172A-7AC7-463B-A9AF-624B1842923E}" dt="2025-05-26T21:37:08.291" v="17311" actId="167"/>
          <ac:graphicFrameMkLst>
            <pc:docMk/>
            <pc:sldMk cId="1146612903" sldId="452"/>
            <ac:graphicFrameMk id="3" creationId="{940837DD-9106-CC6B-215C-5FE9E7C1977C}"/>
          </ac:graphicFrameMkLst>
        </pc:graphicFrameChg>
        <pc:graphicFrameChg chg="add mod ord modGraphic">
          <ac:chgData name="MARIA INMACULADA SANTAMARIA VALENZUELA" userId="ce49ef87-c7e3-4d0f-9bdf-fe69029b02d5" providerId="ADAL" clId="{354A172A-7AC7-463B-A9AF-624B1842923E}" dt="2025-05-26T21:36:23.123" v="17304" actId="167"/>
          <ac:graphicFrameMkLst>
            <pc:docMk/>
            <pc:sldMk cId="1146612903" sldId="452"/>
            <ac:graphicFrameMk id="11" creationId="{31A1B331-313E-8463-564C-7CD6C43AB7F6}"/>
          </ac:graphicFrameMkLst>
        </pc:graphicFrameChg>
        <pc:graphicFrameChg chg="add mod ord modGraphic">
          <ac:chgData name="MARIA INMACULADA SANTAMARIA VALENZUELA" userId="ce49ef87-c7e3-4d0f-9bdf-fe69029b02d5" providerId="ADAL" clId="{354A172A-7AC7-463B-A9AF-624B1842923E}" dt="2025-05-26T21:34:30.867" v="17207" actId="1076"/>
          <ac:graphicFrameMkLst>
            <pc:docMk/>
            <pc:sldMk cId="1146612903" sldId="452"/>
            <ac:graphicFrameMk id="13" creationId="{C1E481B9-800A-C05C-A1E9-4DCD71E83B22}"/>
          </ac:graphicFrameMkLst>
        </pc:graphicFrameChg>
        <pc:graphicFrameChg chg="add mod ord modGraphic">
          <ac:chgData name="MARIA INMACULADA SANTAMARIA VALENZUELA" userId="ce49ef87-c7e3-4d0f-9bdf-fe69029b02d5" providerId="ADAL" clId="{354A172A-7AC7-463B-A9AF-624B1842923E}" dt="2025-05-26T21:36:28.873" v="17305" actId="167"/>
          <ac:graphicFrameMkLst>
            <pc:docMk/>
            <pc:sldMk cId="1146612903" sldId="452"/>
            <ac:graphicFrameMk id="15" creationId="{4DF3BEFD-B5C4-D6A9-D9E0-A3110C962CEF}"/>
          </ac:graphicFrameMkLst>
        </pc:graphicFrameChg>
      </pc:sldChg>
      <pc:sldChg chg="addSp delSp modSp add mod ord addAnim delAnim modAnim">
        <pc:chgData name="MARIA INMACULADA SANTAMARIA VALENZUELA" userId="ce49ef87-c7e3-4d0f-9bdf-fe69029b02d5" providerId="ADAL" clId="{354A172A-7AC7-463B-A9AF-624B1842923E}" dt="2025-05-26T21:39:38.758" v="17372"/>
        <pc:sldMkLst>
          <pc:docMk/>
          <pc:sldMk cId="955135118" sldId="453"/>
        </pc:sldMkLst>
        <pc:spChg chg="mod">
          <ac:chgData name="MARIA INMACULADA SANTAMARIA VALENZUELA" userId="ce49ef87-c7e3-4d0f-9bdf-fe69029b02d5" providerId="ADAL" clId="{354A172A-7AC7-463B-A9AF-624B1842923E}" dt="2025-05-21T07:46:23.201" v="9219" actId="20577"/>
          <ac:spMkLst>
            <pc:docMk/>
            <pc:sldMk cId="955135118" sldId="453"/>
            <ac:spMk id="4" creationId="{431B2451-AB9B-74A3-CC23-31244E9ED267}"/>
          </ac:spMkLst>
        </pc:spChg>
        <pc:spChg chg="add del mod">
          <ac:chgData name="MARIA INMACULADA SANTAMARIA VALENZUELA" userId="ce49ef87-c7e3-4d0f-9bdf-fe69029b02d5" providerId="ADAL" clId="{354A172A-7AC7-463B-A9AF-624B1842923E}" dt="2025-05-21T07:46:23.760" v="9220" actId="478"/>
          <ac:spMkLst>
            <pc:docMk/>
            <pc:sldMk cId="955135118" sldId="453"/>
            <ac:spMk id="8" creationId="{F29AD2AD-B604-9EE2-8467-C71EDC0A4E8E}"/>
          </ac:spMkLst>
        </pc:spChg>
        <pc:spChg chg="mod">
          <ac:chgData name="MARIA INMACULADA SANTAMARIA VALENZUELA" userId="ce49ef87-c7e3-4d0f-9bdf-fe69029b02d5" providerId="ADAL" clId="{354A172A-7AC7-463B-A9AF-624B1842923E}" dt="2025-05-26T17:10:31.509" v="16279"/>
          <ac:spMkLst>
            <pc:docMk/>
            <pc:sldMk cId="955135118" sldId="453"/>
            <ac:spMk id="12" creationId="{68AAE7D3-9A1D-77E7-B287-C71EA25D9FA6}"/>
          </ac:spMkLst>
        </pc:spChg>
        <pc:spChg chg="mod">
          <ac:chgData name="MARIA INMACULADA SANTAMARIA VALENZUELA" userId="ce49ef87-c7e3-4d0f-9bdf-fe69029b02d5" providerId="ADAL" clId="{354A172A-7AC7-463B-A9AF-624B1842923E}" dt="2025-05-26T17:10:31.509" v="16279"/>
          <ac:spMkLst>
            <pc:docMk/>
            <pc:sldMk cId="955135118" sldId="453"/>
            <ac:spMk id="13" creationId="{65483A53-5BE9-26A4-9FB1-45273DD8E1BE}"/>
          </ac:spMkLst>
        </pc:spChg>
        <pc:spChg chg="mod">
          <ac:chgData name="MARIA INMACULADA SANTAMARIA VALENZUELA" userId="ce49ef87-c7e3-4d0f-9bdf-fe69029b02d5" providerId="ADAL" clId="{354A172A-7AC7-463B-A9AF-624B1842923E}" dt="2025-05-26T17:10:31.509" v="16279"/>
          <ac:spMkLst>
            <pc:docMk/>
            <pc:sldMk cId="955135118" sldId="453"/>
            <ac:spMk id="14" creationId="{C4F91D88-569D-816F-D471-2ADF53E82776}"/>
          </ac:spMkLst>
        </pc:spChg>
        <pc:spChg chg="del">
          <ac:chgData name="MARIA INMACULADA SANTAMARIA VALENZUELA" userId="ce49ef87-c7e3-4d0f-9bdf-fe69029b02d5" providerId="ADAL" clId="{354A172A-7AC7-463B-A9AF-624B1842923E}" dt="2025-05-26T17:10:29.370" v="16277" actId="478"/>
          <ac:spMkLst>
            <pc:docMk/>
            <pc:sldMk cId="955135118" sldId="453"/>
            <ac:spMk id="25" creationId="{36218A51-A29E-3170-F6EB-C869BF9F090A}"/>
          </ac:spMkLst>
        </pc:spChg>
        <pc:spChg chg="ord">
          <ac:chgData name="MARIA INMACULADA SANTAMARIA VALENZUELA" userId="ce49ef87-c7e3-4d0f-9bdf-fe69029b02d5" providerId="ADAL" clId="{354A172A-7AC7-463B-A9AF-624B1842923E}" dt="2025-05-25T20:40:22.371" v="15884" actId="167"/>
          <ac:spMkLst>
            <pc:docMk/>
            <pc:sldMk cId="955135118" sldId="453"/>
            <ac:spMk id="42" creationId="{D028E076-0C58-30FA-4AAC-19D866957874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0:31.509" v="16279"/>
          <ac:grpSpMkLst>
            <pc:docMk/>
            <pc:sldMk cId="955135118" sldId="453"/>
            <ac:grpSpMk id="5" creationId="{8B9220B4-0A4C-087B-421F-CF83BD541875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0:31.509" v="16279"/>
          <ac:grpSpMkLst>
            <pc:docMk/>
            <pc:sldMk cId="955135118" sldId="453"/>
            <ac:grpSpMk id="11" creationId="{D49B42E7-F779-1729-3F7E-082A70A67C3A}"/>
          </ac:grpSpMkLst>
        </pc:grpChg>
        <pc:grpChg chg="del">
          <ac:chgData name="MARIA INMACULADA SANTAMARIA VALENZUELA" userId="ce49ef87-c7e3-4d0f-9bdf-fe69029b02d5" providerId="ADAL" clId="{354A172A-7AC7-463B-A9AF-624B1842923E}" dt="2025-05-26T17:10:31.274" v="16278" actId="478"/>
          <ac:grpSpMkLst>
            <pc:docMk/>
            <pc:sldMk cId="955135118" sldId="453"/>
            <ac:grpSpMk id="20" creationId="{06804979-BA30-62AD-3EE2-5E5E89037A47}"/>
          </ac:grpSpMkLst>
        </pc:grpChg>
        <pc:graphicFrameChg chg="add mod modGraphic">
          <ac:chgData name="MARIA INMACULADA SANTAMARIA VALENZUELA" userId="ce49ef87-c7e3-4d0f-9bdf-fe69029b02d5" providerId="ADAL" clId="{354A172A-7AC7-463B-A9AF-624B1842923E}" dt="2025-05-25T20:40:16.314" v="15883" actId="113"/>
          <ac:graphicFrameMkLst>
            <pc:docMk/>
            <pc:sldMk cId="955135118" sldId="453"/>
            <ac:graphicFrameMk id="3" creationId="{D31EF4FE-A1D1-E4D7-A3BE-9A197EB796AD}"/>
          </ac:graphicFrameMkLst>
        </pc:graphicFrameChg>
        <pc:graphicFrameChg chg="add del mod modGraphic">
          <ac:chgData name="MARIA INMACULADA SANTAMARIA VALENZUELA" userId="ce49ef87-c7e3-4d0f-9bdf-fe69029b02d5" providerId="ADAL" clId="{354A172A-7AC7-463B-A9AF-624B1842923E}" dt="2025-05-22T18:58:49.244" v="15283" actId="20577"/>
          <ac:graphicFrameMkLst>
            <pc:docMk/>
            <pc:sldMk cId="955135118" sldId="453"/>
            <ac:graphicFrameMk id="7" creationId="{9450450C-616E-CF3C-6594-EA1A463C61DA}"/>
          </ac:graphicFrameMkLst>
        </pc:graphicFrameChg>
        <pc:graphicFrameChg chg="add del mod ord modGraphic">
          <ac:chgData name="MARIA INMACULADA SANTAMARIA VALENZUELA" userId="ce49ef87-c7e3-4d0f-9bdf-fe69029b02d5" providerId="ADAL" clId="{354A172A-7AC7-463B-A9AF-624B1842923E}" dt="2025-05-25T20:40:08.749" v="15880" actId="167"/>
          <ac:graphicFrameMkLst>
            <pc:docMk/>
            <pc:sldMk cId="955135118" sldId="453"/>
            <ac:graphicFrameMk id="10" creationId="{E3B4C61A-8DEC-A888-02B1-902584DA46CB}"/>
          </ac:graphicFrameMkLst>
        </pc:graphicFrameChg>
        <pc:graphicFrameChg chg="add mod ord modGraphic">
          <ac:chgData name="MARIA INMACULADA SANTAMARIA VALENZUELA" userId="ce49ef87-c7e3-4d0f-9bdf-fe69029b02d5" providerId="ADAL" clId="{354A172A-7AC7-463B-A9AF-624B1842923E}" dt="2025-05-26T21:39:21.899" v="17368" actId="167"/>
          <ac:graphicFrameMkLst>
            <pc:docMk/>
            <pc:sldMk cId="955135118" sldId="453"/>
            <ac:graphicFrameMk id="15" creationId="{D8C8FD29-72D2-6D55-AB47-93B3BF103C06}"/>
          </ac:graphicFrameMkLst>
        </pc:graphicFrameChg>
      </pc:sldChg>
      <pc:sldChg chg="addSp delSp modSp add mod addAnim delAnim modAnim">
        <pc:chgData name="MARIA INMACULADA SANTAMARIA VALENZUELA" userId="ce49ef87-c7e3-4d0f-9bdf-fe69029b02d5" providerId="ADAL" clId="{354A172A-7AC7-463B-A9AF-624B1842923E}" dt="2025-05-26T21:42:31.595" v="17435"/>
        <pc:sldMkLst>
          <pc:docMk/>
          <pc:sldMk cId="3633671169" sldId="454"/>
        </pc:sldMkLst>
        <pc:spChg chg="mod">
          <ac:chgData name="MARIA INMACULADA SANTAMARIA VALENZUELA" userId="ce49ef87-c7e3-4d0f-9bdf-fe69029b02d5" providerId="ADAL" clId="{354A172A-7AC7-463B-A9AF-624B1842923E}" dt="2025-05-21T07:45:22.663" v="9168" actId="20577"/>
          <ac:spMkLst>
            <pc:docMk/>
            <pc:sldMk cId="3633671169" sldId="454"/>
            <ac:spMk id="4" creationId="{3F1C7535-304F-1F3D-2BCE-569165C6B30E}"/>
          </ac:spMkLst>
        </pc:spChg>
        <pc:spChg chg="add mod">
          <ac:chgData name="MARIA INMACULADA SANTAMARIA VALENZUELA" userId="ce49ef87-c7e3-4d0f-9bdf-fe69029b02d5" providerId="ADAL" clId="{354A172A-7AC7-463B-A9AF-624B1842923E}" dt="2025-05-21T07:44:43.533" v="9155"/>
          <ac:spMkLst>
            <pc:docMk/>
            <pc:sldMk cId="3633671169" sldId="454"/>
            <ac:spMk id="5" creationId="{81C6F0BC-1A58-9DA6-3829-09776C200357}"/>
          </ac:spMkLst>
        </pc:spChg>
        <pc:spChg chg="mod">
          <ac:chgData name="MARIA INMACULADA SANTAMARIA VALENZUELA" userId="ce49ef87-c7e3-4d0f-9bdf-fe69029b02d5" providerId="ADAL" clId="{354A172A-7AC7-463B-A9AF-624B1842923E}" dt="2025-05-26T17:10:37.834" v="16282"/>
          <ac:spMkLst>
            <pc:docMk/>
            <pc:sldMk cId="3633671169" sldId="454"/>
            <ac:spMk id="12" creationId="{513D92C6-0A33-BC70-DC44-5ADA41C8BF7A}"/>
          </ac:spMkLst>
        </pc:spChg>
        <pc:spChg chg="mod">
          <ac:chgData name="MARIA INMACULADA SANTAMARIA VALENZUELA" userId="ce49ef87-c7e3-4d0f-9bdf-fe69029b02d5" providerId="ADAL" clId="{354A172A-7AC7-463B-A9AF-624B1842923E}" dt="2025-05-26T17:10:37.834" v="16282"/>
          <ac:spMkLst>
            <pc:docMk/>
            <pc:sldMk cId="3633671169" sldId="454"/>
            <ac:spMk id="13" creationId="{BB4E5A16-C76C-88E2-3881-56B05AD0091B}"/>
          </ac:spMkLst>
        </pc:spChg>
        <pc:spChg chg="mod">
          <ac:chgData name="MARIA INMACULADA SANTAMARIA VALENZUELA" userId="ce49ef87-c7e3-4d0f-9bdf-fe69029b02d5" providerId="ADAL" clId="{354A172A-7AC7-463B-A9AF-624B1842923E}" dt="2025-05-26T17:10:37.834" v="16282"/>
          <ac:spMkLst>
            <pc:docMk/>
            <pc:sldMk cId="3633671169" sldId="454"/>
            <ac:spMk id="14" creationId="{013CCC02-CC98-8B4E-E100-4306CE8D7FC2}"/>
          </ac:spMkLst>
        </pc:spChg>
        <pc:spChg chg="del">
          <ac:chgData name="MARIA INMACULADA SANTAMARIA VALENZUELA" userId="ce49ef87-c7e3-4d0f-9bdf-fe69029b02d5" providerId="ADAL" clId="{354A172A-7AC7-463B-A9AF-624B1842923E}" dt="2025-05-26T17:10:35.961" v="16280" actId="478"/>
          <ac:spMkLst>
            <pc:docMk/>
            <pc:sldMk cId="3633671169" sldId="454"/>
            <ac:spMk id="25" creationId="{57F5F4DA-5E94-05F5-3FDC-0F73CE7F59D3}"/>
          </ac:spMkLst>
        </pc:spChg>
        <pc:spChg chg="ord">
          <ac:chgData name="MARIA INMACULADA SANTAMARIA VALENZUELA" userId="ce49ef87-c7e3-4d0f-9bdf-fe69029b02d5" providerId="ADAL" clId="{354A172A-7AC7-463B-A9AF-624B1842923E}" dt="2025-05-26T21:42:07.729" v="17432" actId="167"/>
          <ac:spMkLst>
            <pc:docMk/>
            <pc:sldMk cId="3633671169" sldId="454"/>
            <ac:spMk id="42" creationId="{E5800178-0AC5-6D56-CA5D-F5E7745B2058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0:37.834" v="16282"/>
          <ac:grpSpMkLst>
            <pc:docMk/>
            <pc:sldMk cId="3633671169" sldId="454"/>
            <ac:grpSpMk id="10" creationId="{E9E8D6BA-2E08-25D3-0FCE-BA38F41BC9FB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0:37.834" v="16282"/>
          <ac:grpSpMkLst>
            <pc:docMk/>
            <pc:sldMk cId="3633671169" sldId="454"/>
            <ac:grpSpMk id="11" creationId="{4D538E90-91A4-0B65-8A78-0DABE54D722B}"/>
          </ac:grpSpMkLst>
        </pc:grpChg>
        <pc:grpChg chg="del">
          <ac:chgData name="MARIA INMACULADA SANTAMARIA VALENZUELA" userId="ce49ef87-c7e3-4d0f-9bdf-fe69029b02d5" providerId="ADAL" clId="{354A172A-7AC7-463B-A9AF-624B1842923E}" dt="2025-05-26T17:10:37.461" v="16281" actId="478"/>
          <ac:grpSpMkLst>
            <pc:docMk/>
            <pc:sldMk cId="3633671169" sldId="454"/>
            <ac:grpSpMk id="20" creationId="{18074E29-E0C3-A3AD-C0E9-E0DF7CE0F1AB}"/>
          </ac:grpSpMkLst>
        </pc:grpChg>
        <pc:graphicFrameChg chg="add mod ord modGraphic">
          <ac:chgData name="MARIA INMACULADA SANTAMARIA VALENZUELA" userId="ce49ef87-c7e3-4d0f-9bdf-fe69029b02d5" providerId="ADAL" clId="{354A172A-7AC7-463B-A9AF-624B1842923E}" dt="2025-05-26T21:41:34.581" v="17425" actId="167"/>
          <ac:graphicFrameMkLst>
            <pc:docMk/>
            <pc:sldMk cId="3633671169" sldId="454"/>
            <ac:graphicFrameMk id="3" creationId="{EC57A412-C11B-574B-9537-7912DBE7E818}"/>
          </ac:graphicFrameMkLst>
        </pc:graphicFrameChg>
        <pc:graphicFrameChg chg="add mod ord modGraphic">
          <ac:chgData name="MARIA INMACULADA SANTAMARIA VALENZUELA" userId="ce49ef87-c7e3-4d0f-9bdf-fe69029b02d5" providerId="ADAL" clId="{354A172A-7AC7-463B-A9AF-624B1842923E}" dt="2025-05-26T21:41:46.456" v="17427" actId="167"/>
          <ac:graphicFrameMkLst>
            <pc:docMk/>
            <pc:sldMk cId="3633671169" sldId="454"/>
            <ac:graphicFrameMk id="7" creationId="{56778CE0-435A-B333-B511-949A441E0C90}"/>
          </ac:graphicFrameMkLst>
        </pc:graphicFrameChg>
        <pc:graphicFrameChg chg="add mod ord modGraphic">
          <ac:chgData name="MARIA INMACULADA SANTAMARIA VALENZUELA" userId="ce49ef87-c7e3-4d0f-9bdf-fe69029b02d5" providerId="ADAL" clId="{354A172A-7AC7-463B-A9AF-624B1842923E}" dt="2025-05-26T21:41:52.622" v="17429" actId="167"/>
          <ac:graphicFrameMkLst>
            <pc:docMk/>
            <pc:sldMk cId="3633671169" sldId="454"/>
            <ac:graphicFrameMk id="8" creationId="{04D77F2C-662B-2342-A0EA-907ADF9562FC}"/>
          </ac:graphicFrameMkLst>
        </pc:graphicFrameChg>
        <pc:graphicFrameChg chg="add mod ord modGraphic">
          <ac:chgData name="MARIA INMACULADA SANTAMARIA VALENZUELA" userId="ce49ef87-c7e3-4d0f-9bdf-fe69029b02d5" providerId="ADAL" clId="{354A172A-7AC7-463B-A9AF-624B1842923E}" dt="2025-05-26T21:41:57.720" v="17430" actId="2084"/>
          <ac:graphicFrameMkLst>
            <pc:docMk/>
            <pc:sldMk cId="3633671169" sldId="454"/>
            <ac:graphicFrameMk id="15" creationId="{A022B2A5-DCE2-4BD2-D0BE-CCDBA2AA2605}"/>
          </ac:graphicFrameMkLst>
        </pc:graphicFrameChg>
      </pc:sldChg>
      <pc:sldChg chg="addSp delSp modSp add mod modAnim">
        <pc:chgData name="MARIA INMACULADA SANTAMARIA VALENZUELA" userId="ce49ef87-c7e3-4d0f-9bdf-fe69029b02d5" providerId="ADAL" clId="{354A172A-7AC7-463B-A9AF-624B1842923E}" dt="2025-05-27T09:49:53.391" v="18250"/>
        <pc:sldMkLst>
          <pc:docMk/>
          <pc:sldMk cId="4198462799" sldId="455"/>
        </pc:sldMkLst>
        <pc:spChg chg="mod">
          <ac:chgData name="MARIA INMACULADA SANTAMARIA VALENZUELA" userId="ce49ef87-c7e3-4d0f-9bdf-fe69029b02d5" providerId="ADAL" clId="{354A172A-7AC7-463B-A9AF-624B1842923E}" dt="2025-05-21T07:47:01.253" v="9260" actId="6549"/>
          <ac:spMkLst>
            <pc:docMk/>
            <pc:sldMk cId="4198462799" sldId="455"/>
            <ac:spMk id="4" creationId="{C5A3271B-7CFD-1829-2F0A-B88D089D424A}"/>
          </ac:spMkLst>
        </pc:spChg>
        <pc:spChg chg="mod">
          <ac:chgData name="MARIA INMACULADA SANTAMARIA VALENZUELA" userId="ce49ef87-c7e3-4d0f-9bdf-fe69029b02d5" providerId="ADAL" clId="{354A172A-7AC7-463B-A9AF-624B1842923E}" dt="2025-05-26T17:10:46.418" v="16285"/>
          <ac:spMkLst>
            <pc:docMk/>
            <pc:sldMk cId="4198462799" sldId="455"/>
            <ac:spMk id="8" creationId="{D263D552-D9D0-64BD-FEFE-AA0A7B51D1B4}"/>
          </ac:spMkLst>
        </pc:spChg>
        <pc:spChg chg="add mod">
          <ac:chgData name="MARIA INMACULADA SANTAMARIA VALENZUELA" userId="ce49ef87-c7e3-4d0f-9bdf-fe69029b02d5" providerId="ADAL" clId="{354A172A-7AC7-463B-A9AF-624B1842923E}" dt="2025-05-21T07:47:40.867" v="9261"/>
          <ac:spMkLst>
            <pc:docMk/>
            <pc:sldMk cId="4198462799" sldId="455"/>
            <ac:spMk id="10" creationId="{EE9BB832-94DD-DB09-5B59-3BBB3EC05075}"/>
          </ac:spMkLst>
        </pc:spChg>
        <pc:spChg chg="add mod">
          <ac:chgData name="MARIA INMACULADA SANTAMARIA VALENZUELA" userId="ce49ef87-c7e3-4d0f-9bdf-fe69029b02d5" providerId="ADAL" clId="{354A172A-7AC7-463B-A9AF-624B1842923E}" dt="2025-05-21T07:47:40.867" v="9261"/>
          <ac:spMkLst>
            <pc:docMk/>
            <pc:sldMk cId="4198462799" sldId="455"/>
            <ac:spMk id="12" creationId="{944CB2EC-36CB-CBF3-4D40-F33A1058268B}"/>
          </ac:spMkLst>
        </pc:spChg>
        <pc:spChg chg="add mod">
          <ac:chgData name="MARIA INMACULADA SANTAMARIA VALENZUELA" userId="ce49ef87-c7e3-4d0f-9bdf-fe69029b02d5" providerId="ADAL" clId="{354A172A-7AC7-463B-A9AF-624B1842923E}" dt="2025-05-21T07:47:40.867" v="9261"/>
          <ac:spMkLst>
            <pc:docMk/>
            <pc:sldMk cId="4198462799" sldId="455"/>
            <ac:spMk id="13" creationId="{26DF554F-A8B2-9AF4-E7F6-FA12D863050E}"/>
          </ac:spMkLst>
        </pc:spChg>
        <pc:spChg chg="add mod">
          <ac:chgData name="MARIA INMACULADA SANTAMARIA VALENZUELA" userId="ce49ef87-c7e3-4d0f-9bdf-fe69029b02d5" providerId="ADAL" clId="{354A172A-7AC7-463B-A9AF-624B1842923E}" dt="2025-05-21T07:47:40.867" v="9261"/>
          <ac:spMkLst>
            <pc:docMk/>
            <pc:sldMk cId="4198462799" sldId="455"/>
            <ac:spMk id="14" creationId="{61D176AB-3E52-6768-3F0E-D63503EF150A}"/>
          </ac:spMkLst>
        </pc:spChg>
        <pc:spChg chg="add mod">
          <ac:chgData name="MARIA INMACULADA SANTAMARIA VALENZUELA" userId="ce49ef87-c7e3-4d0f-9bdf-fe69029b02d5" providerId="ADAL" clId="{354A172A-7AC7-463B-A9AF-624B1842923E}" dt="2025-05-21T07:47:40.867" v="9261"/>
          <ac:spMkLst>
            <pc:docMk/>
            <pc:sldMk cId="4198462799" sldId="455"/>
            <ac:spMk id="16" creationId="{F8F572DA-0DE8-DEC9-D1B4-011BE7E64D72}"/>
          </ac:spMkLst>
        </pc:spChg>
        <pc:spChg chg="add mod">
          <ac:chgData name="MARIA INMACULADA SANTAMARIA VALENZUELA" userId="ce49ef87-c7e3-4d0f-9bdf-fe69029b02d5" providerId="ADAL" clId="{354A172A-7AC7-463B-A9AF-624B1842923E}" dt="2025-05-21T07:47:40.867" v="9261"/>
          <ac:spMkLst>
            <pc:docMk/>
            <pc:sldMk cId="4198462799" sldId="455"/>
            <ac:spMk id="22" creationId="{6606270C-F1DF-0E8D-9AEF-9445AF0043B8}"/>
          </ac:spMkLst>
        </pc:spChg>
        <pc:spChg chg="add mod">
          <ac:chgData name="MARIA INMACULADA SANTAMARIA VALENZUELA" userId="ce49ef87-c7e3-4d0f-9bdf-fe69029b02d5" providerId="ADAL" clId="{354A172A-7AC7-463B-A9AF-624B1842923E}" dt="2025-05-21T07:47:40.867" v="9261"/>
          <ac:spMkLst>
            <pc:docMk/>
            <pc:sldMk cId="4198462799" sldId="455"/>
            <ac:spMk id="24" creationId="{9918C02B-066C-A05A-29A1-61C865D93C0A}"/>
          </ac:spMkLst>
        </pc:spChg>
        <pc:spChg chg="del">
          <ac:chgData name="MARIA INMACULADA SANTAMARIA VALENZUELA" userId="ce49ef87-c7e3-4d0f-9bdf-fe69029b02d5" providerId="ADAL" clId="{354A172A-7AC7-463B-A9AF-624B1842923E}" dt="2025-05-26T17:10:42.580" v="16283" actId="478"/>
          <ac:spMkLst>
            <pc:docMk/>
            <pc:sldMk cId="4198462799" sldId="455"/>
            <ac:spMk id="25" creationId="{7031EFD4-D359-EB41-93E0-B8C1AA807EC1}"/>
          </ac:spMkLst>
        </pc:spChg>
        <pc:spChg chg="add mod">
          <ac:chgData name="MARIA INMACULADA SANTAMARIA VALENZUELA" userId="ce49ef87-c7e3-4d0f-9bdf-fe69029b02d5" providerId="ADAL" clId="{354A172A-7AC7-463B-A9AF-624B1842923E}" dt="2025-05-22T18:40:40.493" v="14974" actId="208"/>
          <ac:spMkLst>
            <pc:docMk/>
            <pc:sldMk cId="4198462799" sldId="455"/>
            <ac:spMk id="26" creationId="{E9B12E00-27CA-A934-73F1-46551D80EFA8}"/>
          </ac:spMkLst>
        </pc:spChg>
        <pc:spChg chg="add mod">
          <ac:chgData name="MARIA INMACULADA SANTAMARIA VALENZUELA" userId="ce49ef87-c7e3-4d0f-9bdf-fe69029b02d5" providerId="ADAL" clId="{354A172A-7AC7-463B-A9AF-624B1842923E}" dt="2025-05-21T07:47:40.867" v="9261"/>
          <ac:spMkLst>
            <pc:docMk/>
            <pc:sldMk cId="4198462799" sldId="455"/>
            <ac:spMk id="28" creationId="{1F7B967D-1EA8-8509-9052-02C91311E2A4}"/>
          </ac:spMkLst>
        </pc:spChg>
        <pc:spChg chg="add mod">
          <ac:chgData name="MARIA INMACULADA SANTAMARIA VALENZUELA" userId="ce49ef87-c7e3-4d0f-9bdf-fe69029b02d5" providerId="ADAL" clId="{354A172A-7AC7-463B-A9AF-624B1842923E}" dt="2025-05-21T07:47:40.867" v="9261"/>
          <ac:spMkLst>
            <pc:docMk/>
            <pc:sldMk cId="4198462799" sldId="455"/>
            <ac:spMk id="29" creationId="{6ADD6C6F-72E3-0598-77A6-3CDCEEDC0616}"/>
          </ac:spMkLst>
        </pc:spChg>
        <pc:spChg chg="mod">
          <ac:chgData name="MARIA INMACULADA SANTAMARIA VALENZUELA" userId="ce49ef87-c7e3-4d0f-9bdf-fe69029b02d5" providerId="ADAL" clId="{354A172A-7AC7-463B-A9AF-624B1842923E}" dt="2025-05-26T17:10:46.418" v="16285"/>
          <ac:spMkLst>
            <pc:docMk/>
            <pc:sldMk cId="4198462799" sldId="455"/>
            <ac:spMk id="36" creationId="{447A169D-A7A2-42A8-8BEE-22C6EF6CE4FA}"/>
          </ac:spMkLst>
        </pc:spChg>
        <pc:spChg chg="mod">
          <ac:chgData name="MARIA INMACULADA SANTAMARIA VALENZUELA" userId="ce49ef87-c7e3-4d0f-9bdf-fe69029b02d5" providerId="ADAL" clId="{354A172A-7AC7-463B-A9AF-624B1842923E}" dt="2025-05-26T17:10:46.418" v="16285"/>
          <ac:spMkLst>
            <pc:docMk/>
            <pc:sldMk cId="4198462799" sldId="455"/>
            <ac:spMk id="37" creationId="{40608883-AB49-5D06-1393-022FE4999AC1}"/>
          </ac:spMkLst>
        </pc:spChg>
        <pc:spChg chg="mod">
          <ac:chgData name="MARIA INMACULADA SANTAMARIA VALENZUELA" userId="ce49ef87-c7e3-4d0f-9bdf-fe69029b02d5" providerId="ADAL" clId="{354A172A-7AC7-463B-A9AF-624B1842923E}" dt="2025-05-22T18:38:03.452" v="14922" actId="1076"/>
          <ac:spMkLst>
            <pc:docMk/>
            <pc:sldMk cId="4198462799" sldId="455"/>
            <ac:spMk id="42" creationId="{CCB047EE-7F39-F44B-31F2-68AAA4E64443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0:46.418" v="16285"/>
          <ac:grpSpMkLst>
            <pc:docMk/>
            <pc:sldMk cId="4198462799" sldId="455"/>
            <ac:grpSpMk id="3" creationId="{23A69985-2BB5-9E88-382D-2A87DFB046CF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0:46.418" v="16285"/>
          <ac:grpSpMkLst>
            <pc:docMk/>
            <pc:sldMk cId="4198462799" sldId="455"/>
            <ac:grpSpMk id="7" creationId="{BB9F3590-061E-B919-7C0E-ED84DBA1451C}"/>
          </ac:grpSpMkLst>
        </pc:grpChg>
        <pc:grpChg chg="del">
          <ac:chgData name="MARIA INMACULADA SANTAMARIA VALENZUELA" userId="ce49ef87-c7e3-4d0f-9bdf-fe69029b02d5" providerId="ADAL" clId="{354A172A-7AC7-463B-A9AF-624B1842923E}" dt="2025-05-26T17:10:46.192" v="16284" actId="478"/>
          <ac:grpSpMkLst>
            <pc:docMk/>
            <pc:sldMk cId="4198462799" sldId="455"/>
            <ac:grpSpMk id="20" creationId="{AFD7A6D3-3D5D-237B-001E-29A35524EC0C}"/>
          </ac:grpSpMkLst>
        </pc:grpChg>
        <pc:picChg chg="add mod">
          <ac:chgData name="MARIA INMACULADA SANTAMARIA VALENZUELA" userId="ce49ef87-c7e3-4d0f-9bdf-fe69029b02d5" providerId="ADAL" clId="{354A172A-7AC7-463B-A9AF-624B1842923E}" dt="2025-05-22T18:38:12.929" v="14959" actId="1076"/>
          <ac:picMkLst>
            <pc:docMk/>
            <pc:sldMk cId="4198462799" sldId="455"/>
            <ac:picMk id="5" creationId="{B7FF1378-8144-D8BF-6D29-3D65F940EEC4}"/>
          </ac:picMkLst>
        </pc:picChg>
        <pc:picChg chg="add mod">
          <ac:chgData name="MARIA INMACULADA SANTAMARIA VALENZUELA" userId="ce49ef87-c7e3-4d0f-9bdf-fe69029b02d5" providerId="ADAL" clId="{354A172A-7AC7-463B-A9AF-624B1842923E}" dt="2025-05-21T07:48:25.713" v="9267" actId="1076"/>
          <ac:picMkLst>
            <pc:docMk/>
            <pc:sldMk cId="4198462799" sldId="455"/>
            <ac:picMk id="1026" creationId="{7C76847A-0499-52F3-6E48-32652D94A794}"/>
          </ac:picMkLst>
        </pc:picChg>
      </pc:sldChg>
      <pc:sldChg chg="addSp delSp modSp add mod modAnim">
        <pc:chgData name="MARIA INMACULADA SANTAMARIA VALENZUELA" userId="ce49ef87-c7e3-4d0f-9bdf-fe69029b02d5" providerId="ADAL" clId="{354A172A-7AC7-463B-A9AF-624B1842923E}" dt="2025-05-27T09:51:20.215" v="18257"/>
        <pc:sldMkLst>
          <pc:docMk/>
          <pc:sldMk cId="3112445758" sldId="456"/>
        </pc:sldMkLst>
        <pc:spChg chg="add mod">
          <ac:chgData name="MARIA INMACULADA SANTAMARIA VALENZUELA" userId="ce49ef87-c7e3-4d0f-9bdf-fe69029b02d5" providerId="ADAL" clId="{354A172A-7AC7-463B-A9AF-624B1842923E}" dt="2025-05-21T07:49:23.895" v="9280"/>
          <ac:spMkLst>
            <pc:docMk/>
            <pc:sldMk cId="3112445758" sldId="456"/>
            <ac:spMk id="3" creationId="{B70E7C5A-F2A0-0CFD-37B9-4AA9FA6FDD36}"/>
          </ac:spMkLst>
        </pc:spChg>
        <pc:spChg chg="mod">
          <ac:chgData name="MARIA INMACULADA SANTAMARIA VALENZUELA" userId="ce49ef87-c7e3-4d0f-9bdf-fe69029b02d5" providerId="ADAL" clId="{354A172A-7AC7-463B-A9AF-624B1842923E}" dt="2025-05-21T07:49:29.937" v="9282" actId="20577"/>
          <ac:spMkLst>
            <pc:docMk/>
            <pc:sldMk cId="3112445758" sldId="456"/>
            <ac:spMk id="4" creationId="{39D1ECBA-CC91-31E6-93A0-5C4737FAF7E0}"/>
          </ac:spMkLst>
        </pc:spChg>
        <pc:spChg chg="add mod">
          <ac:chgData name="MARIA INMACULADA SANTAMARIA VALENZUELA" userId="ce49ef87-c7e3-4d0f-9bdf-fe69029b02d5" providerId="ADAL" clId="{354A172A-7AC7-463B-A9AF-624B1842923E}" dt="2025-05-21T07:49:23.895" v="9280"/>
          <ac:spMkLst>
            <pc:docMk/>
            <pc:sldMk cId="3112445758" sldId="456"/>
            <ac:spMk id="5" creationId="{F974961C-ECEF-E645-F76A-0DEA9B2644BA}"/>
          </ac:spMkLst>
        </pc:spChg>
        <pc:spChg chg="mod">
          <ac:chgData name="MARIA INMACULADA SANTAMARIA VALENZUELA" userId="ce49ef87-c7e3-4d0f-9bdf-fe69029b02d5" providerId="ADAL" clId="{354A172A-7AC7-463B-A9AF-624B1842923E}" dt="2025-05-26T17:10:51.773" v="16287"/>
          <ac:spMkLst>
            <pc:docMk/>
            <pc:sldMk cId="3112445758" sldId="456"/>
            <ac:spMk id="13" creationId="{20FF748C-9FEE-A279-FD44-9B5B14FDD502}"/>
          </ac:spMkLst>
        </pc:spChg>
        <pc:spChg chg="mod">
          <ac:chgData name="MARIA INMACULADA SANTAMARIA VALENZUELA" userId="ce49ef87-c7e3-4d0f-9bdf-fe69029b02d5" providerId="ADAL" clId="{354A172A-7AC7-463B-A9AF-624B1842923E}" dt="2025-05-26T17:10:51.773" v="16287"/>
          <ac:spMkLst>
            <pc:docMk/>
            <pc:sldMk cId="3112445758" sldId="456"/>
            <ac:spMk id="14" creationId="{A67E0679-A336-BFC4-6708-9AFD8C1C3CC5}"/>
          </ac:spMkLst>
        </pc:spChg>
        <pc:spChg chg="mod">
          <ac:chgData name="MARIA INMACULADA SANTAMARIA VALENZUELA" userId="ce49ef87-c7e3-4d0f-9bdf-fe69029b02d5" providerId="ADAL" clId="{354A172A-7AC7-463B-A9AF-624B1842923E}" dt="2025-05-26T17:10:51.773" v="16287"/>
          <ac:spMkLst>
            <pc:docMk/>
            <pc:sldMk cId="3112445758" sldId="456"/>
            <ac:spMk id="15" creationId="{C58C0481-7BA2-B01E-05A4-1BD71C8DB47B}"/>
          </ac:spMkLst>
        </pc:spChg>
        <pc:spChg chg="del">
          <ac:chgData name="MARIA INMACULADA SANTAMARIA VALENZUELA" userId="ce49ef87-c7e3-4d0f-9bdf-fe69029b02d5" providerId="ADAL" clId="{354A172A-7AC7-463B-A9AF-624B1842923E}" dt="2025-05-26T17:10:51.571" v="16286" actId="478"/>
          <ac:spMkLst>
            <pc:docMk/>
            <pc:sldMk cId="3112445758" sldId="456"/>
            <ac:spMk id="25" creationId="{197CEBE2-D9A0-AFA3-3CB9-246BB881FACB}"/>
          </ac:spMkLst>
        </pc:spChg>
        <pc:spChg chg="add mod">
          <ac:chgData name="MARIA INMACULADA SANTAMARIA VALENZUELA" userId="ce49ef87-c7e3-4d0f-9bdf-fe69029b02d5" providerId="ADAL" clId="{354A172A-7AC7-463B-A9AF-624B1842923E}" dt="2025-05-21T07:49:23.895" v="9280"/>
          <ac:spMkLst>
            <pc:docMk/>
            <pc:sldMk cId="3112445758" sldId="456"/>
            <ac:spMk id="37" creationId="{3A10AAEB-76F2-7D2D-F6F3-904BC4E5FE2F}"/>
          </ac:spMkLst>
        </pc:spChg>
        <pc:spChg chg="add mod">
          <ac:chgData name="MARIA INMACULADA SANTAMARIA VALENZUELA" userId="ce49ef87-c7e3-4d0f-9bdf-fe69029b02d5" providerId="ADAL" clId="{354A172A-7AC7-463B-A9AF-624B1842923E}" dt="2025-05-22T18:40:04.694" v="14969" actId="207"/>
          <ac:spMkLst>
            <pc:docMk/>
            <pc:sldMk cId="3112445758" sldId="456"/>
            <ac:spMk id="38" creationId="{041E6A1F-8322-68D9-8118-F5215A7832FF}"/>
          </ac:spMkLst>
        </pc:spChg>
        <pc:spChg chg="add mod">
          <ac:chgData name="MARIA INMACULADA SANTAMARIA VALENZUELA" userId="ce49ef87-c7e3-4d0f-9bdf-fe69029b02d5" providerId="ADAL" clId="{354A172A-7AC7-463B-A9AF-624B1842923E}" dt="2025-05-26T21:43:06.533" v="17436" actId="208"/>
          <ac:spMkLst>
            <pc:docMk/>
            <pc:sldMk cId="3112445758" sldId="456"/>
            <ac:spMk id="39" creationId="{2FCC76A7-5D88-A99A-B2B7-9508F66BB513}"/>
          </ac:spMkLst>
        </pc:spChg>
        <pc:spChg chg="add mod">
          <ac:chgData name="MARIA INMACULADA SANTAMARIA VALENZUELA" userId="ce49ef87-c7e3-4d0f-9bdf-fe69029b02d5" providerId="ADAL" clId="{354A172A-7AC7-463B-A9AF-624B1842923E}" dt="2025-05-21T07:49:23.895" v="9280"/>
          <ac:spMkLst>
            <pc:docMk/>
            <pc:sldMk cId="3112445758" sldId="456"/>
            <ac:spMk id="40" creationId="{35AB9339-B55E-7723-EC9D-93862A9E9FA0}"/>
          </ac:spMkLst>
        </pc:spChg>
        <pc:spChg chg="add mod">
          <ac:chgData name="MARIA INMACULADA SANTAMARIA VALENZUELA" userId="ce49ef87-c7e3-4d0f-9bdf-fe69029b02d5" providerId="ADAL" clId="{354A172A-7AC7-463B-A9AF-624B1842923E}" dt="2025-05-21T07:49:23.895" v="9280"/>
          <ac:spMkLst>
            <pc:docMk/>
            <pc:sldMk cId="3112445758" sldId="456"/>
            <ac:spMk id="41" creationId="{E8B86DC8-721D-2873-0EDA-475886D6E216}"/>
          </ac:spMkLst>
        </pc:spChg>
        <pc:spChg chg="mod">
          <ac:chgData name="MARIA INMACULADA SANTAMARIA VALENZUELA" userId="ce49ef87-c7e3-4d0f-9bdf-fe69029b02d5" providerId="ADAL" clId="{354A172A-7AC7-463B-A9AF-624B1842923E}" dt="2025-05-22T18:39:04.598" v="14963" actId="1076"/>
          <ac:spMkLst>
            <pc:docMk/>
            <pc:sldMk cId="3112445758" sldId="456"/>
            <ac:spMk id="42" creationId="{53F5B543-7EC2-9C92-7D34-A725BE351F50}"/>
          </ac:spMkLst>
        </pc:spChg>
        <pc:spChg chg="add mod">
          <ac:chgData name="MARIA INMACULADA SANTAMARIA VALENZUELA" userId="ce49ef87-c7e3-4d0f-9bdf-fe69029b02d5" providerId="ADAL" clId="{354A172A-7AC7-463B-A9AF-624B1842923E}" dt="2025-05-21T07:49:23.895" v="9280"/>
          <ac:spMkLst>
            <pc:docMk/>
            <pc:sldMk cId="3112445758" sldId="456"/>
            <ac:spMk id="43" creationId="{9F51C9BD-74EF-D721-F43C-36950AB4E209}"/>
          </ac:spMkLst>
        </pc:spChg>
        <pc:spChg chg="add mod">
          <ac:chgData name="MARIA INMACULADA SANTAMARIA VALENZUELA" userId="ce49ef87-c7e3-4d0f-9bdf-fe69029b02d5" providerId="ADAL" clId="{354A172A-7AC7-463B-A9AF-624B1842923E}" dt="2025-05-21T07:49:23.895" v="9280"/>
          <ac:spMkLst>
            <pc:docMk/>
            <pc:sldMk cId="3112445758" sldId="456"/>
            <ac:spMk id="44" creationId="{F74DE01D-4E61-3BC8-9C1E-BD11080D7795}"/>
          </ac:spMkLst>
        </pc:spChg>
        <pc:spChg chg="add mod">
          <ac:chgData name="MARIA INMACULADA SANTAMARIA VALENZUELA" userId="ce49ef87-c7e3-4d0f-9bdf-fe69029b02d5" providerId="ADAL" clId="{354A172A-7AC7-463B-A9AF-624B1842923E}" dt="2025-05-21T07:49:23.895" v="9280"/>
          <ac:spMkLst>
            <pc:docMk/>
            <pc:sldMk cId="3112445758" sldId="456"/>
            <ac:spMk id="46" creationId="{DBB06CB1-920A-4E9C-157B-E0AE8ECB06BC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0:51.773" v="16287"/>
          <ac:grpSpMkLst>
            <pc:docMk/>
            <pc:sldMk cId="3112445758" sldId="456"/>
            <ac:grpSpMk id="11" creationId="{D9D8EF37-B337-0470-926A-DA811C95CE54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0:51.773" v="16287"/>
          <ac:grpSpMkLst>
            <pc:docMk/>
            <pc:sldMk cId="3112445758" sldId="456"/>
            <ac:grpSpMk id="12" creationId="{A13EF205-42D8-FD19-85DB-C9FB982703BC}"/>
          </ac:grpSpMkLst>
        </pc:grpChg>
        <pc:grpChg chg="del">
          <ac:chgData name="MARIA INMACULADA SANTAMARIA VALENZUELA" userId="ce49ef87-c7e3-4d0f-9bdf-fe69029b02d5" providerId="ADAL" clId="{354A172A-7AC7-463B-A9AF-624B1842923E}" dt="2025-05-26T17:10:51.571" v="16286" actId="478"/>
          <ac:grpSpMkLst>
            <pc:docMk/>
            <pc:sldMk cId="3112445758" sldId="456"/>
            <ac:grpSpMk id="20" creationId="{50FC27F5-3D6D-492B-80FD-BC6FA8AD6732}"/>
          </ac:grpSpMkLst>
        </pc:grpChg>
        <pc:picChg chg="add mod">
          <ac:chgData name="MARIA INMACULADA SANTAMARIA VALENZUELA" userId="ce49ef87-c7e3-4d0f-9bdf-fe69029b02d5" providerId="ADAL" clId="{354A172A-7AC7-463B-A9AF-624B1842923E}" dt="2025-05-22T18:39:15.549" v="14964" actId="1076"/>
          <ac:picMkLst>
            <pc:docMk/>
            <pc:sldMk cId="3112445758" sldId="456"/>
            <ac:picMk id="10" creationId="{10863050-2705-CC45-B57C-A660A9A41CF3}"/>
          </ac:picMkLst>
        </pc:picChg>
      </pc:sldChg>
      <pc:sldChg chg="addSp delSp modSp add mod modAnim modCm">
        <pc:chgData name="MARIA INMACULADA SANTAMARIA VALENZUELA" userId="ce49ef87-c7e3-4d0f-9bdf-fe69029b02d5" providerId="ADAL" clId="{354A172A-7AC7-463B-A9AF-624B1842923E}" dt="2025-05-27T09:52:01.601" v="18262"/>
        <pc:sldMkLst>
          <pc:docMk/>
          <pc:sldMk cId="3264603699" sldId="457"/>
        </pc:sldMkLst>
        <pc:spChg chg="mod">
          <ac:chgData name="MARIA INMACULADA SANTAMARIA VALENZUELA" userId="ce49ef87-c7e3-4d0f-9bdf-fe69029b02d5" providerId="ADAL" clId="{354A172A-7AC7-463B-A9AF-624B1842923E}" dt="2025-05-21T07:49:52.286" v="9316" actId="20577"/>
          <ac:spMkLst>
            <pc:docMk/>
            <pc:sldMk cId="3264603699" sldId="457"/>
            <ac:spMk id="4" creationId="{580509DB-4098-6234-8814-EDA04A82C0F0}"/>
          </ac:spMkLst>
        </pc:spChg>
        <pc:spChg chg="add mod">
          <ac:chgData name="MARIA INMACULADA SANTAMARIA VALENZUELA" userId="ce49ef87-c7e3-4d0f-9bdf-fe69029b02d5" providerId="ADAL" clId="{354A172A-7AC7-463B-A9AF-624B1842923E}" dt="2025-05-22T19:03:45.184" v="15367" actId="1076"/>
          <ac:spMkLst>
            <pc:docMk/>
            <pc:sldMk cId="3264603699" sldId="457"/>
            <ac:spMk id="10" creationId="{61C7041E-E107-0AC7-CA81-760FDFB87942}"/>
          </ac:spMkLst>
        </pc:spChg>
        <pc:spChg chg="add mod">
          <ac:chgData name="MARIA INMACULADA SANTAMARIA VALENZUELA" userId="ce49ef87-c7e3-4d0f-9bdf-fe69029b02d5" providerId="ADAL" clId="{354A172A-7AC7-463B-A9AF-624B1842923E}" dt="2025-05-22T19:05:54.219" v="15391" actId="1076"/>
          <ac:spMkLst>
            <pc:docMk/>
            <pc:sldMk cId="3264603699" sldId="457"/>
            <ac:spMk id="11" creationId="{29F9FF3C-0455-B90A-B470-C36664250044}"/>
          </ac:spMkLst>
        </pc:spChg>
        <pc:spChg chg="mod">
          <ac:chgData name="MARIA INMACULADA SANTAMARIA VALENZUELA" userId="ce49ef87-c7e3-4d0f-9bdf-fe69029b02d5" providerId="ADAL" clId="{354A172A-7AC7-463B-A9AF-624B1842923E}" dt="2025-05-26T17:10:55.892" v="16289"/>
          <ac:spMkLst>
            <pc:docMk/>
            <pc:sldMk cId="3264603699" sldId="457"/>
            <ac:spMk id="13" creationId="{3A1A6A4C-D7B2-E47C-99CF-DC172B6CDCBE}"/>
          </ac:spMkLst>
        </pc:spChg>
        <pc:spChg chg="mod">
          <ac:chgData name="MARIA INMACULADA SANTAMARIA VALENZUELA" userId="ce49ef87-c7e3-4d0f-9bdf-fe69029b02d5" providerId="ADAL" clId="{354A172A-7AC7-463B-A9AF-624B1842923E}" dt="2025-05-26T17:10:55.892" v="16289"/>
          <ac:spMkLst>
            <pc:docMk/>
            <pc:sldMk cId="3264603699" sldId="457"/>
            <ac:spMk id="14" creationId="{58C6E9EC-C380-171B-816E-53F654A39AAF}"/>
          </ac:spMkLst>
        </pc:spChg>
        <pc:spChg chg="mod">
          <ac:chgData name="MARIA INMACULADA SANTAMARIA VALENZUELA" userId="ce49ef87-c7e3-4d0f-9bdf-fe69029b02d5" providerId="ADAL" clId="{354A172A-7AC7-463B-A9AF-624B1842923E}" dt="2025-05-26T17:10:55.892" v="16289"/>
          <ac:spMkLst>
            <pc:docMk/>
            <pc:sldMk cId="3264603699" sldId="457"/>
            <ac:spMk id="15" creationId="{5DEB01E8-50DA-F3F3-1B39-D38041B02D2D}"/>
          </ac:spMkLst>
        </pc:spChg>
        <pc:spChg chg="add mod">
          <ac:chgData name="MARIA INMACULADA SANTAMARIA VALENZUELA" userId="ce49ef87-c7e3-4d0f-9bdf-fe69029b02d5" providerId="ADAL" clId="{354A172A-7AC7-463B-A9AF-624B1842923E}" dt="2025-05-26T22:04:37.124" v="17469" actId="20577"/>
          <ac:spMkLst>
            <pc:docMk/>
            <pc:sldMk cId="3264603699" sldId="457"/>
            <ac:spMk id="16" creationId="{46CC9781-7913-3670-1D63-20E5929BD2BC}"/>
          </ac:spMkLst>
        </pc:spChg>
        <pc:spChg chg="del">
          <ac:chgData name="MARIA INMACULADA SANTAMARIA VALENZUELA" userId="ce49ef87-c7e3-4d0f-9bdf-fe69029b02d5" providerId="ADAL" clId="{354A172A-7AC7-463B-A9AF-624B1842923E}" dt="2025-05-26T17:10:55.653" v="16288" actId="478"/>
          <ac:spMkLst>
            <pc:docMk/>
            <pc:sldMk cId="3264603699" sldId="457"/>
            <ac:spMk id="25" creationId="{BED8AE2A-4029-2789-D816-E7AAAF671793}"/>
          </ac:spMkLst>
        </pc:spChg>
        <pc:spChg chg="mod ord">
          <ac:chgData name="MARIA INMACULADA SANTAMARIA VALENZUELA" userId="ce49ef87-c7e3-4d0f-9bdf-fe69029b02d5" providerId="ADAL" clId="{354A172A-7AC7-463B-A9AF-624B1842923E}" dt="2025-05-26T22:05:25.269" v="17474" actId="167"/>
          <ac:spMkLst>
            <pc:docMk/>
            <pc:sldMk cId="3264603699" sldId="457"/>
            <ac:spMk id="42" creationId="{FEA4C6EA-45C7-8B3E-AFDC-1002A99A3090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0:55.892" v="16289"/>
          <ac:grpSpMkLst>
            <pc:docMk/>
            <pc:sldMk cId="3264603699" sldId="457"/>
            <ac:grpSpMk id="3" creationId="{C7BAA5B8-0F4E-1231-5C98-92035B493A34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0:55.892" v="16289"/>
          <ac:grpSpMkLst>
            <pc:docMk/>
            <pc:sldMk cId="3264603699" sldId="457"/>
            <ac:grpSpMk id="12" creationId="{17D58EAA-4A1F-B96C-7FDE-7E298BA79674}"/>
          </ac:grpSpMkLst>
        </pc:grpChg>
        <pc:grpChg chg="del">
          <ac:chgData name="MARIA INMACULADA SANTAMARIA VALENZUELA" userId="ce49ef87-c7e3-4d0f-9bdf-fe69029b02d5" providerId="ADAL" clId="{354A172A-7AC7-463B-A9AF-624B1842923E}" dt="2025-05-26T17:10:55.653" v="16288" actId="478"/>
          <ac:grpSpMkLst>
            <pc:docMk/>
            <pc:sldMk cId="3264603699" sldId="457"/>
            <ac:grpSpMk id="20" creationId="{23BE8805-7BD4-DAE6-0F5E-399B80F0427D}"/>
          </ac:grpSpMkLst>
        </pc:grpChg>
        <pc:picChg chg="add mod">
          <ac:chgData name="MARIA INMACULADA SANTAMARIA VALENZUELA" userId="ce49ef87-c7e3-4d0f-9bdf-fe69029b02d5" providerId="ADAL" clId="{354A172A-7AC7-463B-A9AF-624B1842923E}" dt="2025-05-22T19:06:35.425" v="15395" actId="1076"/>
          <ac:picMkLst>
            <pc:docMk/>
            <pc:sldMk cId="3264603699" sldId="457"/>
            <ac:picMk id="5" creationId="{CB31A345-9B44-26ED-B4DA-CCEE61067F44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22:04:18.475" v="17439" actId="167"/>
          <ac:picMkLst>
            <pc:docMk/>
            <pc:sldMk cId="3264603699" sldId="457"/>
            <ac:picMk id="7" creationId="{0BD6F666-9F74-89AD-90B4-4B1C736FA8FB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6T22:04:16.702" v="17438" actId="167"/>
          <ac:picMkLst>
            <pc:docMk/>
            <pc:sldMk cId="3264603699" sldId="457"/>
            <ac:picMk id="8" creationId="{5B730AAB-5DCB-7A7B-6D11-853F15E7CA3F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ARIA INMACULADA SANTAMARIA VALENZUELA" userId="ce49ef87-c7e3-4d0f-9bdf-fe69029b02d5" providerId="ADAL" clId="{354A172A-7AC7-463B-A9AF-624B1842923E}" dt="2025-05-22T19:02:28.161" v="15328"/>
              <pc2:cmMkLst xmlns:pc2="http://schemas.microsoft.com/office/powerpoint/2019/9/main/command">
                <pc:docMk/>
                <pc:sldMk cId="3264603699" sldId="457"/>
                <pc2:cmMk id="{1F983ACA-07E3-40A8-B35B-9E8FD809A95B}"/>
              </pc2:cmMkLst>
            </pc226:cmChg>
          </p:ext>
        </pc:extLst>
      </pc:sldChg>
      <pc:sldChg chg="addSp delSp modSp add mod modAnim">
        <pc:chgData name="MARIA INMACULADA SANTAMARIA VALENZUELA" userId="ce49ef87-c7e3-4d0f-9bdf-fe69029b02d5" providerId="ADAL" clId="{354A172A-7AC7-463B-A9AF-624B1842923E}" dt="2025-05-27T09:52:16.187" v="18264"/>
        <pc:sldMkLst>
          <pc:docMk/>
          <pc:sldMk cId="1825012796" sldId="458"/>
        </pc:sldMkLst>
        <pc:spChg chg="add mod topLvl">
          <ac:chgData name="MARIA INMACULADA SANTAMARIA VALENZUELA" userId="ce49ef87-c7e3-4d0f-9bdf-fe69029b02d5" providerId="ADAL" clId="{354A172A-7AC7-463B-A9AF-624B1842923E}" dt="2025-05-22T18:42:17.379" v="14985" actId="113"/>
          <ac:spMkLst>
            <pc:docMk/>
            <pc:sldMk cId="1825012796" sldId="458"/>
            <ac:spMk id="3" creationId="{7502D495-277C-534E-3AFB-AF87C0CF0420}"/>
          </ac:spMkLst>
        </pc:spChg>
        <pc:spChg chg="mod">
          <ac:chgData name="MARIA INMACULADA SANTAMARIA VALENZUELA" userId="ce49ef87-c7e3-4d0f-9bdf-fe69029b02d5" providerId="ADAL" clId="{354A172A-7AC7-463B-A9AF-624B1842923E}" dt="2025-05-21T07:51:03.758" v="9327" actId="20577"/>
          <ac:spMkLst>
            <pc:docMk/>
            <pc:sldMk cId="1825012796" sldId="458"/>
            <ac:spMk id="4" creationId="{8988B2C8-E368-7A17-E91B-43733FCE2957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2T18:42:40.437" v="14988" actId="113"/>
          <ac:spMkLst>
            <pc:docMk/>
            <pc:sldMk cId="1825012796" sldId="458"/>
            <ac:spMk id="5" creationId="{62AE284B-9CD3-B36C-B29E-1DC1F4B44723}"/>
          </ac:spMkLst>
        </pc:spChg>
        <pc:spChg chg="mod">
          <ac:chgData name="MARIA INMACULADA SANTAMARIA VALENZUELA" userId="ce49ef87-c7e3-4d0f-9bdf-fe69029b02d5" providerId="ADAL" clId="{354A172A-7AC7-463B-A9AF-624B1842923E}" dt="2025-05-26T17:11:01.723" v="16292"/>
          <ac:spMkLst>
            <pc:docMk/>
            <pc:sldMk cId="1825012796" sldId="458"/>
            <ac:spMk id="10" creationId="{B1C448A6-C254-77EC-3110-DAFAE9C3869C}"/>
          </ac:spMkLst>
        </pc:spChg>
        <pc:spChg chg="mod">
          <ac:chgData name="MARIA INMACULADA SANTAMARIA VALENZUELA" userId="ce49ef87-c7e3-4d0f-9bdf-fe69029b02d5" providerId="ADAL" clId="{354A172A-7AC7-463B-A9AF-624B1842923E}" dt="2025-05-26T17:11:01.723" v="16292"/>
          <ac:spMkLst>
            <pc:docMk/>
            <pc:sldMk cId="1825012796" sldId="458"/>
            <ac:spMk id="11" creationId="{A9DFDD80-54CE-48D3-048A-65890A83045B}"/>
          </ac:spMkLst>
        </pc:spChg>
        <pc:spChg chg="add del mod">
          <ac:chgData name="MARIA INMACULADA SANTAMARIA VALENZUELA" userId="ce49ef87-c7e3-4d0f-9bdf-fe69029b02d5" providerId="ADAL" clId="{354A172A-7AC7-463B-A9AF-624B1842923E}" dt="2025-05-21T15:06:11.464" v="10256" actId="14100"/>
          <ac:spMkLst>
            <pc:docMk/>
            <pc:sldMk cId="1825012796" sldId="458"/>
            <ac:spMk id="12" creationId="{CE1C9A57-5902-446D-E1F9-B6E60EAF4458}"/>
          </ac:spMkLst>
        </pc:spChg>
        <pc:spChg chg="mod">
          <ac:chgData name="MARIA INMACULADA SANTAMARIA VALENZUELA" userId="ce49ef87-c7e3-4d0f-9bdf-fe69029b02d5" providerId="ADAL" clId="{354A172A-7AC7-463B-A9AF-624B1842923E}" dt="2025-05-26T17:11:01.723" v="16292"/>
          <ac:spMkLst>
            <pc:docMk/>
            <pc:sldMk cId="1825012796" sldId="458"/>
            <ac:spMk id="13" creationId="{E9F88FA3-B163-3F4A-7190-8C3FFE14FE9A}"/>
          </ac:spMkLst>
        </pc:spChg>
        <pc:spChg chg="del">
          <ac:chgData name="MARIA INMACULADA SANTAMARIA VALENZUELA" userId="ce49ef87-c7e3-4d0f-9bdf-fe69029b02d5" providerId="ADAL" clId="{354A172A-7AC7-463B-A9AF-624B1842923E}" dt="2025-05-26T17:10:59.892" v="16290" actId="478"/>
          <ac:spMkLst>
            <pc:docMk/>
            <pc:sldMk cId="1825012796" sldId="458"/>
            <ac:spMk id="25" creationId="{54918CD1-D2D9-0FEA-9802-987C82F8E0BA}"/>
          </ac:spMkLst>
        </pc:spChg>
        <pc:spChg chg="ord">
          <ac:chgData name="MARIA INMACULADA SANTAMARIA VALENZUELA" userId="ce49ef87-c7e3-4d0f-9bdf-fe69029b02d5" providerId="ADAL" clId="{354A172A-7AC7-463B-A9AF-624B1842923E}" dt="2025-05-26T22:05:21.164" v="17473" actId="167"/>
          <ac:spMkLst>
            <pc:docMk/>
            <pc:sldMk cId="1825012796" sldId="458"/>
            <ac:spMk id="42" creationId="{66B23E7E-8D6A-8E14-5B97-6F2CC8FBCE07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1:01.723" v="16292"/>
          <ac:grpSpMkLst>
            <pc:docMk/>
            <pc:sldMk cId="1825012796" sldId="458"/>
            <ac:grpSpMk id="7" creationId="{A09702D7-9908-91BE-6CA9-B91230391C83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1:01.723" v="16292"/>
          <ac:grpSpMkLst>
            <pc:docMk/>
            <pc:sldMk cId="1825012796" sldId="458"/>
            <ac:grpSpMk id="8" creationId="{8D1B39D0-7E1F-4545-CE14-C2F3749E68E6}"/>
          </ac:grpSpMkLst>
        </pc:grpChg>
        <pc:grpChg chg="del">
          <ac:chgData name="MARIA INMACULADA SANTAMARIA VALENZUELA" userId="ce49ef87-c7e3-4d0f-9bdf-fe69029b02d5" providerId="ADAL" clId="{354A172A-7AC7-463B-A9AF-624B1842923E}" dt="2025-05-26T17:11:01.467" v="16291" actId="478"/>
          <ac:grpSpMkLst>
            <pc:docMk/>
            <pc:sldMk cId="1825012796" sldId="458"/>
            <ac:grpSpMk id="20" creationId="{C4BE000F-17A1-681E-974E-7AC5E0536F12}"/>
          </ac:grpSpMkLst>
        </pc:grpChg>
      </pc:sldChg>
      <pc:sldChg chg="addSp delSp modSp add mod ord modAnim">
        <pc:chgData name="MARIA INMACULADA SANTAMARIA VALENZUELA" userId="ce49ef87-c7e3-4d0f-9bdf-fe69029b02d5" providerId="ADAL" clId="{354A172A-7AC7-463B-A9AF-624B1842923E}" dt="2025-05-26T17:11:45.551" v="16300" actId="1035"/>
        <pc:sldMkLst>
          <pc:docMk/>
          <pc:sldMk cId="115758304" sldId="459"/>
        </pc:sldMkLst>
        <pc:spChg chg="mod">
          <ac:chgData name="MARIA INMACULADA SANTAMARIA VALENZUELA" userId="ce49ef87-c7e3-4d0f-9bdf-fe69029b02d5" providerId="ADAL" clId="{354A172A-7AC7-463B-A9AF-624B1842923E}" dt="2025-05-21T07:52:17.333" v="9354" actId="20577"/>
          <ac:spMkLst>
            <pc:docMk/>
            <pc:sldMk cId="115758304" sldId="459"/>
            <ac:spMk id="4" creationId="{ACA38F01-63F2-6868-AFEC-FE0896731CE6}"/>
          </ac:spMkLst>
        </pc:spChg>
        <pc:spChg chg="mod">
          <ac:chgData name="MARIA INMACULADA SANTAMARIA VALENZUELA" userId="ce49ef87-c7e3-4d0f-9bdf-fe69029b02d5" providerId="ADAL" clId="{354A172A-7AC7-463B-A9AF-624B1842923E}" dt="2025-05-26T17:11:43.353" v="16297"/>
          <ac:spMkLst>
            <pc:docMk/>
            <pc:sldMk cId="115758304" sldId="459"/>
            <ac:spMk id="7" creationId="{9AC35BCF-583B-59D9-41E6-6917B4412BBF}"/>
          </ac:spMkLst>
        </pc:spChg>
        <pc:spChg chg="mod">
          <ac:chgData name="MARIA INMACULADA SANTAMARIA VALENZUELA" userId="ce49ef87-c7e3-4d0f-9bdf-fe69029b02d5" providerId="ADAL" clId="{354A172A-7AC7-463B-A9AF-624B1842923E}" dt="2025-05-26T17:11:43.353" v="16297"/>
          <ac:spMkLst>
            <pc:docMk/>
            <pc:sldMk cId="115758304" sldId="459"/>
            <ac:spMk id="8" creationId="{663D9FE2-3AFB-F81A-AE4B-8830C0339D5D}"/>
          </ac:spMkLst>
        </pc:spChg>
        <pc:spChg chg="mod">
          <ac:chgData name="MARIA INMACULADA SANTAMARIA VALENZUELA" userId="ce49ef87-c7e3-4d0f-9bdf-fe69029b02d5" providerId="ADAL" clId="{354A172A-7AC7-463B-A9AF-624B1842923E}" dt="2025-05-26T17:11:43.353" v="16297"/>
          <ac:spMkLst>
            <pc:docMk/>
            <pc:sldMk cId="115758304" sldId="459"/>
            <ac:spMk id="10" creationId="{6B635BBA-BD60-BA5B-7B28-3639CDBEF212}"/>
          </ac:spMkLst>
        </pc:spChg>
        <pc:spChg chg="mod">
          <ac:chgData name="MARIA INMACULADA SANTAMARIA VALENZUELA" userId="ce49ef87-c7e3-4d0f-9bdf-fe69029b02d5" providerId="ADAL" clId="{354A172A-7AC7-463B-A9AF-624B1842923E}" dt="2025-05-26T17:11:43.353" v="16297"/>
          <ac:spMkLst>
            <pc:docMk/>
            <pc:sldMk cId="115758304" sldId="459"/>
            <ac:spMk id="11" creationId="{1A4EEE73-E40D-9614-4DDF-1ACE28587221}"/>
          </ac:spMkLst>
        </pc:spChg>
        <pc:spChg chg="add mod ord">
          <ac:chgData name="MARIA INMACULADA SANTAMARIA VALENZUELA" userId="ce49ef87-c7e3-4d0f-9bdf-fe69029b02d5" providerId="ADAL" clId="{354A172A-7AC7-463B-A9AF-624B1842923E}" dt="2025-05-21T14:25:32.244" v="9678" actId="6549"/>
          <ac:spMkLst>
            <pc:docMk/>
            <pc:sldMk cId="115758304" sldId="459"/>
            <ac:spMk id="12" creationId="{F53E52D7-4709-ED1F-FB4B-20EA6648C8AB}"/>
          </ac:spMkLst>
        </pc:spChg>
        <pc:spChg chg="add mod">
          <ac:chgData name="MARIA INMACULADA SANTAMARIA VALENZUELA" userId="ce49ef87-c7e3-4d0f-9bdf-fe69029b02d5" providerId="ADAL" clId="{354A172A-7AC7-463B-A9AF-624B1842923E}" dt="2025-05-21T14:25:05.383" v="9660" actId="14100"/>
          <ac:spMkLst>
            <pc:docMk/>
            <pc:sldMk cId="115758304" sldId="459"/>
            <ac:spMk id="13" creationId="{C53DC2ED-C9A1-2A91-172B-FE8597D226D4}"/>
          </ac:spMkLst>
        </pc:spChg>
        <pc:spChg chg="add mod">
          <ac:chgData name="MARIA INMACULADA SANTAMARIA VALENZUELA" userId="ce49ef87-c7e3-4d0f-9bdf-fe69029b02d5" providerId="ADAL" clId="{354A172A-7AC7-463B-A9AF-624B1842923E}" dt="2025-05-21T14:25:09.804" v="9662" actId="14100"/>
          <ac:spMkLst>
            <pc:docMk/>
            <pc:sldMk cId="115758304" sldId="459"/>
            <ac:spMk id="14" creationId="{8DFE1638-9495-7494-8A91-6D123C9BEC78}"/>
          </ac:spMkLst>
        </pc:spChg>
        <pc:spChg chg="add mod">
          <ac:chgData name="MARIA INMACULADA SANTAMARIA VALENZUELA" userId="ce49ef87-c7e3-4d0f-9bdf-fe69029b02d5" providerId="ADAL" clId="{354A172A-7AC7-463B-A9AF-624B1842923E}" dt="2025-05-21T14:25:02.351" v="9659" actId="14100"/>
          <ac:spMkLst>
            <pc:docMk/>
            <pc:sldMk cId="115758304" sldId="459"/>
            <ac:spMk id="15" creationId="{C550F004-60AE-FA30-BCF5-CCF4DB249599}"/>
          </ac:spMkLst>
        </pc:spChg>
        <pc:spChg chg="del">
          <ac:chgData name="MARIA INMACULADA SANTAMARIA VALENZUELA" userId="ce49ef87-c7e3-4d0f-9bdf-fe69029b02d5" providerId="ADAL" clId="{354A172A-7AC7-463B-A9AF-624B1842923E}" dt="2025-05-26T17:11:07.222" v="16293" actId="478"/>
          <ac:spMkLst>
            <pc:docMk/>
            <pc:sldMk cId="115758304" sldId="459"/>
            <ac:spMk id="25" creationId="{91A19493-CD40-55EA-F3D1-A207C8270248}"/>
          </ac:spMkLst>
        </pc:spChg>
        <pc:spChg chg="ord">
          <ac:chgData name="MARIA INMACULADA SANTAMARIA VALENZUELA" userId="ce49ef87-c7e3-4d0f-9bdf-fe69029b02d5" providerId="ADAL" clId="{354A172A-7AC7-463B-A9AF-624B1842923E}" dt="2025-05-21T14:21:11.962" v="9599" actId="167"/>
          <ac:spMkLst>
            <pc:docMk/>
            <pc:sldMk cId="115758304" sldId="459"/>
            <ac:spMk id="42" creationId="{70824239-0E7E-4560-56F9-675927FEC93B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1:45.551" v="16300" actId="1035"/>
          <ac:grpSpMkLst>
            <pc:docMk/>
            <pc:sldMk cId="115758304" sldId="459"/>
            <ac:grpSpMk id="3" creationId="{4CE20EE9-3547-1032-B456-E305E6DE1C9D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1:43.353" v="16297"/>
          <ac:grpSpMkLst>
            <pc:docMk/>
            <pc:sldMk cId="115758304" sldId="459"/>
            <ac:grpSpMk id="5" creationId="{6D4E39DA-E909-A5B2-80C8-346AFC7A5E08}"/>
          </ac:grpSpMkLst>
        </pc:grpChg>
        <pc:grpChg chg="del">
          <ac:chgData name="MARIA INMACULADA SANTAMARIA VALENZUELA" userId="ce49ef87-c7e3-4d0f-9bdf-fe69029b02d5" providerId="ADAL" clId="{354A172A-7AC7-463B-A9AF-624B1842923E}" dt="2025-05-26T17:11:15.501" v="16294" actId="478"/>
          <ac:grpSpMkLst>
            <pc:docMk/>
            <pc:sldMk cId="115758304" sldId="459"/>
            <ac:grpSpMk id="20" creationId="{B8CF4CDD-C93E-8AAD-CBB6-686CAC8E9095}"/>
          </ac:grpSpMkLst>
        </pc:grpChg>
        <pc:graphicFrameChg chg="mod modGraphic">
          <ac:chgData name="MARIA INMACULADA SANTAMARIA VALENZUELA" userId="ce49ef87-c7e3-4d0f-9bdf-fe69029b02d5" providerId="ADAL" clId="{354A172A-7AC7-463B-A9AF-624B1842923E}" dt="2025-05-21T15:16:44.256" v="10337" actId="207"/>
          <ac:graphicFrameMkLst>
            <pc:docMk/>
            <pc:sldMk cId="115758304" sldId="459"/>
            <ac:graphicFrameMk id="32" creationId="{C6A89632-BA90-0CE5-E67B-56224A8041A9}"/>
          </ac:graphicFrameMkLst>
        </pc:graphicFrameChg>
      </pc:sldChg>
      <pc:sldChg chg="addSp delSp modSp add mod modAnim">
        <pc:chgData name="MARIA INMACULADA SANTAMARIA VALENZUELA" userId="ce49ef87-c7e3-4d0f-9bdf-fe69029b02d5" providerId="ADAL" clId="{354A172A-7AC7-463B-A9AF-624B1842923E}" dt="2025-05-26T22:10:39.547" v="17691" actId="478"/>
        <pc:sldMkLst>
          <pc:docMk/>
          <pc:sldMk cId="735870921" sldId="460"/>
        </pc:sldMkLst>
        <pc:spChg chg="add mod">
          <ac:chgData name="MARIA INMACULADA SANTAMARIA VALENZUELA" userId="ce49ef87-c7e3-4d0f-9bdf-fe69029b02d5" providerId="ADAL" clId="{354A172A-7AC7-463B-A9AF-624B1842923E}" dt="2025-05-21T14:44:32.479" v="9995" actId="1035"/>
          <ac:spMkLst>
            <pc:docMk/>
            <pc:sldMk cId="735870921" sldId="460"/>
            <ac:spMk id="3" creationId="{0ABE1F40-F417-1589-555D-6E87800B72D4}"/>
          </ac:spMkLst>
        </pc:spChg>
        <pc:spChg chg="mod">
          <ac:chgData name="MARIA INMACULADA SANTAMARIA VALENZUELA" userId="ce49ef87-c7e3-4d0f-9bdf-fe69029b02d5" providerId="ADAL" clId="{354A172A-7AC7-463B-A9AF-624B1842923E}" dt="2025-05-21T07:52:44.113" v="9364" actId="20577"/>
          <ac:spMkLst>
            <pc:docMk/>
            <pc:sldMk cId="735870921" sldId="460"/>
            <ac:spMk id="4" creationId="{6ACCDF48-B53B-4EF7-B694-F14DA6F5498E}"/>
          </ac:spMkLst>
        </pc:spChg>
        <pc:spChg chg="add mod">
          <ac:chgData name="MARIA INMACULADA SANTAMARIA VALENZUELA" userId="ce49ef87-c7e3-4d0f-9bdf-fe69029b02d5" providerId="ADAL" clId="{354A172A-7AC7-463B-A9AF-624B1842923E}" dt="2025-05-21T14:44:32.479" v="9995" actId="1035"/>
          <ac:spMkLst>
            <pc:docMk/>
            <pc:sldMk cId="735870921" sldId="460"/>
            <ac:spMk id="8" creationId="{B9DC94F9-E8E5-C63E-524D-BEFDE31BA01C}"/>
          </ac:spMkLst>
        </pc:spChg>
        <pc:spChg chg="mod">
          <ac:chgData name="MARIA INMACULADA SANTAMARIA VALENZUELA" userId="ce49ef87-c7e3-4d0f-9bdf-fe69029b02d5" providerId="ADAL" clId="{354A172A-7AC7-463B-A9AF-624B1842923E}" dt="2025-05-22T19:07:55.108" v="15402" actId="27803"/>
          <ac:spMkLst>
            <pc:docMk/>
            <pc:sldMk cId="735870921" sldId="460"/>
            <ac:spMk id="10" creationId="{EB0897CC-0C53-9D7E-41E9-FFBA770E69F5}"/>
          </ac:spMkLst>
        </pc:spChg>
        <pc:spChg chg="mod">
          <ac:chgData name="MARIA INMACULADA SANTAMARIA VALENZUELA" userId="ce49ef87-c7e3-4d0f-9bdf-fe69029b02d5" providerId="ADAL" clId="{354A172A-7AC7-463B-A9AF-624B1842923E}" dt="2025-05-22T19:07:55.108" v="15402" actId="27803"/>
          <ac:spMkLst>
            <pc:docMk/>
            <pc:sldMk cId="735870921" sldId="460"/>
            <ac:spMk id="11" creationId="{79D01B84-8DA0-20A8-ABB8-996D5A2BBC56}"/>
          </ac:spMkLst>
        </pc:spChg>
        <pc:spChg chg="mod">
          <ac:chgData name="MARIA INMACULADA SANTAMARIA VALENZUELA" userId="ce49ef87-c7e3-4d0f-9bdf-fe69029b02d5" providerId="ADAL" clId="{354A172A-7AC7-463B-A9AF-624B1842923E}" dt="2025-05-22T19:07:55.108" v="15402" actId="27803"/>
          <ac:spMkLst>
            <pc:docMk/>
            <pc:sldMk cId="735870921" sldId="460"/>
            <ac:spMk id="15" creationId="{A86AA5CD-B021-C0C0-0D11-42B2020376FC}"/>
          </ac:spMkLst>
        </pc:spChg>
        <pc:spChg chg="mod">
          <ac:chgData name="MARIA INMACULADA SANTAMARIA VALENZUELA" userId="ce49ef87-c7e3-4d0f-9bdf-fe69029b02d5" providerId="ADAL" clId="{354A172A-7AC7-463B-A9AF-624B1842923E}" dt="2025-05-22T19:07:55.108" v="15402" actId="27803"/>
          <ac:spMkLst>
            <pc:docMk/>
            <pc:sldMk cId="735870921" sldId="460"/>
            <ac:spMk id="16" creationId="{648698D0-B40E-926F-A699-E2145D13996E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2T19:07:37.644" v="15398" actId="165"/>
          <ac:spMkLst>
            <pc:docMk/>
            <pc:sldMk cId="735870921" sldId="460"/>
            <ac:spMk id="22" creationId="{8FA3AA68-E161-73F6-B4C5-77D520928E45}"/>
          </ac:spMkLst>
        </pc:spChg>
        <pc:spChg chg="mod">
          <ac:chgData name="MARIA INMACULADA SANTAMARIA VALENZUELA" userId="ce49ef87-c7e3-4d0f-9bdf-fe69029b02d5" providerId="ADAL" clId="{354A172A-7AC7-463B-A9AF-624B1842923E}" dt="2025-05-22T19:07:55.108" v="15402" actId="27803"/>
          <ac:spMkLst>
            <pc:docMk/>
            <pc:sldMk cId="735870921" sldId="460"/>
            <ac:spMk id="24" creationId="{6E986817-574D-EA1A-AE39-AA4DFB156EB9}"/>
          </ac:spMkLst>
        </pc:spChg>
        <pc:spChg chg="del">
          <ac:chgData name="MARIA INMACULADA SANTAMARIA VALENZUELA" userId="ce49ef87-c7e3-4d0f-9bdf-fe69029b02d5" providerId="ADAL" clId="{354A172A-7AC7-463B-A9AF-624B1842923E}" dt="2025-05-26T22:10:37.675" v="17690" actId="478"/>
          <ac:spMkLst>
            <pc:docMk/>
            <pc:sldMk cId="735870921" sldId="460"/>
            <ac:spMk id="25" creationId="{901E0383-C110-A57D-7A3C-F1BCC7162C6A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5T19:27:48.636" v="15588" actId="207"/>
          <ac:spMkLst>
            <pc:docMk/>
            <pc:sldMk cId="735870921" sldId="460"/>
            <ac:spMk id="26" creationId="{01BEFA9E-C5C1-B822-8668-99D6E6328FA0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2T19:07:37.644" v="15398" actId="165"/>
          <ac:spMkLst>
            <pc:docMk/>
            <pc:sldMk cId="735870921" sldId="460"/>
            <ac:spMk id="27" creationId="{27F175DA-6456-A18D-0431-4DD7F62A2072}"/>
          </ac:spMkLst>
        </pc:spChg>
        <pc:spChg chg="add mod topLvl">
          <ac:chgData name="MARIA INMACULADA SANTAMARIA VALENZUELA" userId="ce49ef87-c7e3-4d0f-9bdf-fe69029b02d5" providerId="ADAL" clId="{354A172A-7AC7-463B-A9AF-624B1842923E}" dt="2025-05-25T19:27:45.351" v="15587" actId="207"/>
          <ac:spMkLst>
            <pc:docMk/>
            <pc:sldMk cId="735870921" sldId="460"/>
            <ac:spMk id="28" creationId="{AEE81E3B-2D5C-0BD0-3DB6-A32964EC885B}"/>
          </ac:spMkLst>
        </pc:spChg>
        <pc:spChg chg="mod">
          <ac:chgData name="MARIA INMACULADA SANTAMARIA VALENZUELA" userId="ce49ef87-c7e3-4d0f-9bdf-fe69029b02d5" providerId="ADAL" clId="{354A172A-7AC7-463B-A9AF-624B1842923E}" dt="2025-05-22T19:07:55.108" v="15402" actId="27803"/>
          <ac:spMkLst>
            <pc:docMk/>
            <pc:sldMk cId="735870921" sldId="460"/>
            <ac:spMk id="29" creationId="{23E471AA-44B7-7466-E1A4-DAA6A94FEB84}"/>
          </ac:spMkLst>
        </pc:spChg>
        <pc:spChg chg="mod">
          <ac:chgData name="MARIA INMACULADA SANTAMARIA VALENZUELA" userId="ce49ef87-c7e3-4d0f-9bdf-fe69029b02d5" providerId="ADAL" clId="{354A172A-7AC7-463B-A9AF-624B1842923E}" dt="2025-05-26T17:11:55.432" v="16301"/>
          <ac:spMkLst>
            <pc:docMk/>
            <pc:sldMk cId="735870921" sldId="460"/>
            <ac:spMk id="30" creationId="{7319FD86-513B-7E55-843B-B90B550691D9}"/>
          </ac:spMkLst>
        </pc:spChg>
        <pc:spChg chg="mod">
          <ac:chgData name="MARIA INMACULADA SANTAMARIA VALENZUELA" userId="ce49ef87-c7e3-4d0f-9bdf-fe69029b02d5" providerId="ADAL" clId="{354A172A-7AC7-463B-A9AF-624B1842923E}" dt="2025-05-26T17:11:55.432" v="16301"/>
          <ac:spMkLst>
            <pc:docMk/>
            <pc:sldMk cId="735870921" sldId="460"/>
            <ac:spMk id="31" creationId="{0C8E0C3D-EB92-CBB0-D6DF-A1DECEF24B0E}"/>
          </ac:spMkLst>
        </pc:spChg>
        <pc:spChg chg="mod">
          <ac:chgData name="MARIA INMACULADA SANTAMARIA VALENZUELA" userId="ce49ef87-c7e3-4d0f-9bdf-fe69029b02d5" providerId="ADAL" clId="{354A172A-7AC7-463B-A9AF-624B1842923E}" dt="2025-05-22T19:07:55.108" v="15402" actId="27803"/>
          <ac:spMkLst>
            <pc:docMk/>
            <pc:sldMk cId="735870921" sldId="460"/>
            <ac:spMk id="32" creationId="{21BD138A-FCA9-3881-09A2-594B74E16B74}"/>
          </ac:spMkLst>
        </pc:spChg>
        <pc:spChg chg="mod">
          <ac:chgData name="MARIA INMACULADA SANTAMARIA VALENZUELA" userId="ce49ef87-c7e3-4d0f-9bdf-fe69029b02d5" providerId="ADAL" clId="{354A172A-7AC7-463B-A9AF-624B1842923E}" dt="2025-05-22T19:07:55.108" v="15402" actId="27803"/>
          <ac:spMkLst>
            <pc:docMk/>
            <pc:sldMk cId="735870921" sldId="460"/>
            <ac:spMk id="34" creationId="{E307A6CB-444F-0B9D-5DBE-FD8774328304}"/>
          </ac:spMkLst>
        </pc:spChg>
        <pc:spChg chg="mod">
          <ac:chgData name="MARIA INMACULADA SANTAMARIA VALENZUELA" userId="ce49ef87-c7e3-4d0f-9bdf-fe69029b02d5" providerId="ADAL" clId="{354A172A-7AC7-463B-A9AF-624B1842923E}" dt="2025-05-22T19:07:55.108" v="15402" actId="27803"/>
          <ac:spMkLst>
            <pc:docMk/>
            <pc:sldMk cId="735870921" sldId="460"/>
            <ac:spMk id="37" creationId="{AC0C1A44-D6A8-47AF-80D8-A8E7D15B5C25}"/>
          </ac:spMkLst>
        </pc:spChg>
        <pc:spChg chg="mod">
          <ac:chgData name="MARIA INMACULADA SANTAMARIA VALENZUELA" userId="ce49ef87-c7e3-4d0f-9bdf-fe69029b02d5" providerId="ADAL" clId="{354A172A-7AC7-463B-A9AF-624B1842923E}" dt="2025-05-22T19:07:55.108" v="15402" actId="27803"/>
          <ac:spMkLst>
            <pc:docMk/>
            <pc:sldMk cId="735870921" sldId="460"/>
            <ac:spMk id="38" creationId="{F1EE8868-F83B-6CD2-72B9-069EAA953848}"/>
          </ac:spMkLst>
        </pc:spChg>
        <pc:spChg chg="mod">
          <ac:chgData name="MARIA INMACULADA SANTAMARIA VALENZUELA" userId="ce49ef87-c7e3-4d0f-9bdf-fe69029b02d5" providerId="ADAL" clId="{354A172A-7AC7-463B-A9AF-624B1842923E}" dt="2025-05-26T17:11:55.432" v="16301"/>
          <ac:spMkLst>
            <pc:docMk/>
            <pc:sldMk cId="735870921" sldId="460"/>
            <ac:spMk id="39" creationId="{EA795AA4-89AF-59C3-F823-8B17F0B9C0E2}"/>
          </ac:spMkLst>
        </pc:spChg>
        <pc:grpChg chg="mod">
          <ac:chgData name="MARIA INMACULADA SANTAMARIA VALENZUELA" userId="ce49ef87-c7e3-4d0f-9bdf-fe69029b02d5" providerId="ADAL" clId="{354A172A-7AC7-463B-A9AF-624B1842923E}" dt="2025-05-22T19:08:50.368" v="15415" actId="1035"/>
          <ac:grpSpMkLst>
            <pc:docMk/>
            <pc:sldMk cId="735870921" sldId="460"/>
            <ac:grpSpMk id="7" creationId="{06BD5F61-F189-450B-2879-0FBA4FF314DB}"/>
          </ac:grpSpMkLst>
        </pc:grpChg>
        <pc:grpChg chg="add mod">
          <ac:chgData name="MARIA INMACULADA SANTAMARIA VALENZUELA" userId="ce49ef87-c7e3-4d0f-9bdf-fe69029b02d5" providerId="ADAL" clId="{354A172A-7AC7-463B-A9AF-624B1842923E}" dt="2025-05-26T17:11:55.432" v="16301"/>
          <ac:grpSpMkLst>
            <pc:docMk/>
            <pc:sldMk cId="735870921" sldId="460"/>
            <ac:grpSpMk id="18" creationId="{B26D2B77-31A1-E4A7-C55F-53D427AD94AC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1:55.432" v="16301"/>
          <ac:grpSpMkLst>
            <pc:docMk/>
            <pc:sldMk cId="735870921" sldId="460"/>
            <ac:grpSpMk id="19" creationId="{BDFFD421-4E13-0546-455C-A92809D996BD}"/>
          </ac:grpSpMkLst>
        </pc:grpChg>
        <pc:grpChg chg="del">
          <ac:chgData name="MARIA INMACULADA SANTAMARIA VALENZUELA" userId="ce49ef87-c7e3-4d0f-9bdf-fe69029b02d5" providerId="ADAL" clId="{354A172A-7AC7-463B-A9AF-624B1842923E}" dt="2025-05-26T22:10:39.547" v="17691" actId="478"/>
          <ac:grpSpMkLst>
            <pc:docMk/>
            <pc:sldMk cId="735870921" sldId="460"/>
            <ac:grpSpMk id="20" creationId="{F165431F-BE77-CDAA-F539-5B0B1B224698}"/>
          </ac:grpSpMkLst>
        </pc:grpChg>
        <pc:grpChg chg="mod">
          <ac:chgData name="MARIA INMACULADA SANTAMARIA VALENZUELA" userId="ce49ef87-c7e3-4d0f-9bdf-fe69029b02d5" providerId="ADAL" clId="{354A172A-7AC7-463B-A9AF-624B1842923E}" dt="2025-05-22T19:08:05.311" v="15403" actId="1076"/>
          <ac:grpSpMkLst>
            <pc:docMk/>
            <pc:sldMk cId="735870921" sldId="460"/>
            <ac:grpSpMk id="33" creationId="{8AF5B982-EE54-CDFC-A4EA-0656FCF25AEA}"/>
          </ac:grpSpMkLst>
        </pc:grpChg>
        <pc:graphicFrameChg chg="add mod">
          <ac:chgData name="MARIA INMACULADA SANTAMARIA VALENZUELA" userId="ce49ef87-c7e3-4d0f-9bdf-fe69029b02d5" providerId="ADAL" clId="{354A172A-7AC7-463B-A9AF-624B1842923E}" dt="2025-05-21T15:16:52.718" v="10339"/>
          <ac:graphicFrameMkLst>
            <pc:docMk/>
            <pc:sldMk cId="735870921" sldId="460"/>
            <ac:graphicFrameMk id="5" creationId="{11C91263-EC2B-AF45-50DF-54244839911B}"/>
          </ac:graphicFrameMkLst>
        </pc:graphicFrameChg>
      </pc:sldChg>
      <pc:sldChg chg="addSp delSp modSp add mod delAnim modAnim modCm">
        <pc:chgData name="MARIA INMACULADA SANTAMARIA VALENZUELA" userId="ce49ef87-c7e3-4d0f-9bdf-fe69029b02d5" providerId="ADAL" clId="{354A172A-7AC7-463B-A9AF-624B1842923E}" dt="2025-05-26T17:12:04.156" v="16306" actId="1036"/>
        <pc:sldMkLst>
          <pc:docMk/>
          <pc:sldMk cId="3988941276" sldId="461"/>
        </pc:sldMkLst>
        <pc:spChg chg="mod">
          <ac:chgData name="MARIA INMACULADA SANTAMARIA VALENZUELA" userId="ce49ef87-c7e3-4d0f-9bdf-fe69029b02d5" providerId="ADAL" clId="{354A172A-7AC7-463B-A9AF-624B1842923E}" dt="2025-05-21T07:53:08.277" v="9387" actId="20577"/>
          <ac:spMkLst>
            <pc:docMk/>
            <pc:sldMk cId="3988941276" sldId="461"/>
            <ac:spMk id="4" creationId="{62873B2F-E376-9CBE-7936-F71BAD85198F}"/>
          </ac:spMkLst>
        </pc:spChg>
        <pc:spChg chg="add mod ord">
          <ac:chgData name="MARIA INMACULADA SANTAMARIA VALENZUELA" userId="ce49ef87-c7e3-4d0f-9bdf-fe69029b02d5" providerId="ADAL" clId="{354A172A-7AC7-463B-A9AF-624B1842923E}" dt="2025-05-22T07:58:10.423" v="11660" actId="167"/>
          <ac:spMkLst>
            <pc:docMk/>
            <pc:sldMk cId="3988941276" sldId="461"/>
            <ac:spMk id="5" creationId="{899CC5D3-A26D-4240-275C-27EEED75E739}"/>
          </ac:spMkLst>
        </pc:spChg>
        <pc:spChg chg="mod">
          <ac:chgData name="MARIA INMACULADA SANTAMARIA VALENZUELA" userId="ce49ef87-c7e3-4d0f-9bdf-fe69029b02d5" providerId="ADAL" clId="{354A172A-7AC7-463B-A9AF-624B1842923E}" dt="2025-05-26T17:12:03.534" v="16305"/>
          <ac:spMkLst>
            <pc:docMk/>
            <pc:sldMk cId="3988941276" sldId="461"/>
            <ac:spMk id="10" creationId="{AD47CBC9-76BB-4C63-911A-9EEA2FF93A66}"/>
          </ac:spMkLst>
        </pc:spChg>
        <pc:spChg chg="add mod">
          <ac:chgData name="MARIA INMACULADA SANTAMARIA VALENZUELA" userId="ce49ef87-c7e3-4d0f-9bdf-fe69029b02d5" providerId="ADAL" clId="{354A172A-7AC7-463B-A9AF-624B1842923E}" dt="2025-05-25T19:43:42.685" v="15701" actId="255"/>
          <ac:spMkLst>
            <pc:docMk/>
            <pc:sldMk cId="3988941276" sldId="461"/>
            <ac:spMk id="11" creationId="{16E1B8FA-8641-5171-92F2-20CFA3BF0D26}"/>
          </ac:spMkLst>
        </pc:spChg>
        <pc:spChg chg="add mod">
          <ac:chgData name="MARIA INMACULADA SANTAMARIA VALENZUELA" userId="ce49ef87-c7e3-4d0f-9bdf-fe69029b02d5" providerId="ADAL" clId="{354A172A-7AC7-463B-A9AF-624B1842923E}" dt="2025-05-25T19:44:00.163" v="15703" actId="255"/>
          <ac:spMkLst>
            <pc:docMk/>
            <pc:sldMk cId="3988941276" sldId="461"/>
            <ac:spMk id="12" creationId="{6C48FBDF-C6FA-57B8-B292-921FB4277789}"/>
          </ac:spMkLst>
        </pc:spChg>
        <pc:spChg chg="add mod">
          <ac:chgData name="MARIA INMACULADA SANTAMARIA VALENZUELA" userId="ce49ef87-c7e3-4d0f-9bdf-fe69029b02d5" providerId="ADAL" clId="{354A172A-7AC7-463B-A9AF-624B1842923E}" dt="2025-05-25T19:44:05.196" v="15704" actId="255"/>
          <ac:spMkLst>
            <pc:docMk/>
            <pc:sldMk cId="3988941276" sldId="461"/>
            <ac:spMk id="13" creationId="{F487199A-3D10-F35E-6ECA-9414BACC1962}"/>
          </ac:spMkLst>
        </pc:spChg>
        <pc:spChg chg="mod">
          <ac:chgData name="MARIA INMACULADA SANTAMARIA VALENZUELA" userId="ce49ef87-c7e3-4d0f-9bdf-fe69029b02d5" providerId="ADAL" clId="{354A172A-7AC7-463B-A9AF-624B1842923E}" dt="2025-05-26T17:12:03.534" v="16305"/>
          <ac:spMkLst>
            <pc:docMk/>
            <pc:sldMk cId="3988941276" sldId="461"/>
            <ac:spMk id="14" creationId="{185709D9-E31C-E0F6-798F-C1E0323C4901}"/>
          </ac:spMkLst>
        </pc:spChg>
        <pc:spChg chg="mod">
          <ac:chgData name="MARIA INMACULADA SANTAMARIA VALENZUELA" userId="ce49ef87-c7e3-4d0f-9bdf-fe69029b02d5" providerId="ADAL" clId="{354A172A-7AC7-463B-A9AF-624B1842923E}" dt="2025-05-26T17:12:03.534" v="16305"/>
          <ac:spMkLst>
            <pc:docMk/>
            <pc:sldMk cId="3988941276" sldId="461"/>
            <ac:spMk id="15" creationId="{4951BE79-D6E7-E8EF-A451-7B1164AEA0C7}"/>
          </ac:spMkLst>
        </pc:spChg>
        <pc:spChg chg="mod">
          <ac:chgData name="MARIA INMACULADA SANTAMARIA VALENZUELA" userId="ce49ef87-c7e3-4d0f-9bdf-fe69029b02d5" providerId="ADAL" clId="{354A172A-7AC7-463B-A9AF-624B1842923E}" dt="2025-05-26T17:12:03.534" v="16305"/>
          <ac:spMkLst>
            <pc:docMk/>
            <pc:sldMk cId="3988941276" sldId="461"/>
            <ac:spMk id="16" creationId="{71BB823E-59D2-605D-1E86-FEBCCDA94B5E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2:04.156" v="16306" actId="1036"/>
          <ac:grpSpMkLst>
            <pc:docMk/>
            <pc:sldMk cId="3988941276" sldId="461"/>
            <ac:grpSpMk id="7" creationId="{B7FBF11B-9B79-241F-7512-23234C293849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2:03.534" v="16305"/>
          <ac:grpSpMkLst>
            <pc:docMk/>
            <pc:sldMk cId="3988941276" sldId="461"/>
            <ac:grpSpMk id="8" creationId="{5084862D-4B2D-71AE-9C15-8CCC7C1246E6}"/>
          </ac:grpSpMkLst>
        </pc:grpChg>
        <pc:graphicFrameChg chg="add mod">
          <ac:chgData name="MARIA INMACULADA SANTAMARIA VALENZUELA" userId="ce49ef87-c7e3-4d0f-9bdf-fe69029b02d5" providerId="ADAL" clId="{354A172A-7AC7-463B-A9AF-624B1842923E}" dt="2025-05-21T15:16:56.999" v="10341"/>
          <ac:graphicFrameMkLst>
            <pc:docMk/>
            <pc:sldMk cId="3988941276" sldId="461"/>
            <ac:graphicFrameMk id="3" creationId="{B4A78801-55C0-BF4B-FA24-1CF519E65BA6}"/>
          </ac:graphicFrameMkLst>
        </pc:graphicFrame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MARIA INMACULADA SANTAMARIA VALENZUELA" userId="ce49ef87-c7e3-4d0f-9bdf-fe69029b02d5" providerId="ADAL" clId="{354A172A-7AC7-463B-A9AF-624B1842923E}" dt="2025-05-21T14:57:02.692" v="10010" actId="21"/>
              <pc2:cmMkLst xmlns:pc2="http://schemas.microsoft.com/office/powerpoint/2019/9/main/command">
                <pc:docMk/>
                <pc:sldMk cId="3988941276" sldId="461"/>
                <pc2:cmMk id="{2957359C-F3B4-4B95-99CC-C74681370A1D}"/>
              </pc2:cmMkLst>
            </pc226:cmChg>
          </p:ext>
        </pc:extLst>
      </pc:sldChg>
      <pc:sldChg chg="addSp delSp modSp add mod delAnim modAnim">
        <pc:chgData name="MARIA INMACULADA SANTAMARIA VALENZUELA" userId="ce49ef87-c7e3-4d0f-9bdf-fe69029b02d5" providerId="ADAL" clId="{354A172A-7AC7-463B-A9AF-624B1842923E}" dt="2025-05-27T09:53:50.498" v="18308"/>
        <pc:sldMkLst>
          <pc:docMk/>
          <pc:sldMk cId="632872590" sldId="462"/>
        </pc:sldMkLst>
        <pc:spChg chg="mod">
          <ac:chgData name="MARIA INMACULADA SANTAMARIA VALENZUELA" userId="ce49ef87-c7e3-4d0f-9bdf-fe69029b02d5" providerId="ADAL" clId="{354A172A-7AC7-463B-A9AF-624B1842923E}" dt="2025-05-26T17:15:25.439" v="16404" actId="20577"/>
          <ac:spMkLst>
            <pc:docMk/>
            <pc:sldMk cId="632872590" sldId="462"/>
            <ac:spMk id="3" creationId="{93F50AE1-1064-7953-938A-E8E71B5644FD}"/>
          </ac:spMkLst>
        </pc:spChg>
        <pc:spChg chg="mod">
          <ac:chgData name="MARIA INMACULADA SANTAMARIA VALENZUELA" userId="ce49ef87-c7e3-4d0f-9bdf-fe69029b02d5" providerId="ADAL" clId="{354A172A-7AC7-463B-A9AF-624B1842923E}" dt="2025-05-22T19:13:13.424" v="15440" actId="20577"/>
          <ac:spMkLst>
            <pc:docMk/>
            <pc:sldMk cId="632872590" sldId="462"/>
            <ac:spMk id="4" creationId="{F4B95718-E75A-8751-E1C3-038CD434DACF}"/>
          </ac:spMkLst>
        </pc:spChg>
        <pc:spChg chg="mod">
          <ac:chgData name="MARIA INMACULADA SANTAMARIA VALENZUELA" userId="ce49ef87-c7e3-4d0f-9bdf-fe69029b02d5" providerId="ADAL" clId="{354A172A-7AC7-463B-A9AF-624B1842923E}" dt="2025-05-26T17:12:39.266" v="16379"/>
          <ac:spMkLst>
            <pc:docMk/>
            <pc:sldMk cId="632872590" sldId="462"/>
            <ac:spMk id="9" creationId="{8408F266-334D-0A98-1E8E-13FB4B52FF8F}"/>
          </ac:spMkLst>
        </pc:spChg>
        <pc:spChg chg="mod">
          <ac:chgData name="MARIA INMACULADA SANTAMARIA VALENZUELA" userId="ce49ef87-c7e3-4d0f-9bdf-fe69029b02d5" providerId="ADAL" clId="{354A172A-7AC7-463B-A9AF-624B1842923E}" dt="2025-05-26T17:12:39.266" v="16379"/>
          <ac:spMkLst>
            <pc:docMk/>
            <pc:sldMk cId="632872590" sldId="462"/>
            <ac:spMk id="10" creationId="{607037AB-AB9E-141C-9C7D-3CEE77466A35}"/>
          </ac:spMkLst>
        </pc:spChg>
        <pc:spChg chg="mod">
          <ac:chgData name="MARIA INMACULADA SANTAMARIA VALENZUELA" userId="ce49ef87-c7e3-4d0f-9bdf-fe69029b02d5" providerId="ADAL" clId="{354A172A-7AC7-463B-A9AF-624B1842923E}" dt="2025-05-26T17:12:39.266" v="16379"/>
          <ac:spMkLst>
            <pc:docMk/>
            <pc:sldMk cId="632872590" sldId="462"/>
            <ac:spMk id="11" creationId="{455EB5E7-1EDE-7CDB-ACE9-9CA22954795B}"/>
          </ac:spMkLst>
        </pc:spChg>
        <pc:spChg chg="mod">
          <ac:chgData name="MARIA INMACULADA SANTAMARIA VALENZUELA" userId="ce49ef87-c7e3-4d0f-9bdf-fe69029b02d5" providerId="ADAL" clId="{354A172A-7AC7-463B-A9AF-624B1842923E}" dt="2025-05-26T17:12:39.266" v="16379"/>
          <ac:spMkLst>
            <pc:docMk/>
            <pc:sldMk cId="632872590" sldId="462"/>
            <ac:spMk id="12" creationId="{7CA8143C-A31F-B445-EC80-46C861EC774C}"/>
          </ac:spMkLst>
        </pc:spChg>
        <pc:spChg chg="add mod ord">
          <ac:chgData name="MARIA INMACULADA SANTAMARIA VALENZUELA" userId="ce49ef87-c7e3-4d0f-9bdf-fe69029b02d5" providerId="ADAL" clId="{354A172A-7AC7-463B-A9AF-624B1842923E}" dt="2025-05-26T22:11:56.191" v="17700" actId="167"/>
          <ac:spMkLst>
            <pc:docMk/>
            <pc:sldMk cId="632872590" sldId="462"/>
            <ac:spMk id="13" creationId="{BD319533-EE84-5682-C4F6-DB60EB0356C5}"/>
          </ac:spMkLst>
        </pc:spChg>
        <pc:spChg chg="add del mod">
          <ac:chgData name="MARIA INMACULADA SANTAMARIA VALENZUELA" userId="ce49ef87-c7e3-4d0f-9bdf-fe69029b02d5" providerId="ADAL" clId="{354A172A-7AC7-463B-A9AF-624B1842923E}" dt="2025-05-26T17:14:55.251" v="16394" actId="478"/>
          <ac:spMkLst>
            <pc:docMk/>
            <pc:sldMk cId="632872590" sldId="462"/>
            <ac:spMk id="13" creationId="{C3BA21F3-9332-AF81-0424-09D8B339C6BC}"/>
          </ac:spMkLst>
        </pc:spChg>
        <pc:spChg chg="add mod">
          <ac:chgData name="MARIA INMACULADA SANTAMARIA VALENZUELA" userId="ce49ef87-c7e3-4d0f-9bdf-fe69029b02d5" providerId="ADAL" clId="{354A172A-7AC7-463B-A9AF-624B1842923E}" dt="2025-05-26T17:17:33.764" v="16432" actId="12"/>
          <ac:spMkLst>
            <pc:docMk/>
            <pc:sldMk cId="632872590" sldId="462"/>
            <ac:spMk id="15" creationId="{8FD378C9-F7CE-76EC-0046-4731A1A917F8}"/>
          </ac:spMkLst>
        </pc:spChg>
        <pc:spChg chg="del">
          <ac:chgData name="MARIA INMACULADA SANTAMARIA VALENZUELA" userId="ce49ef87-c7e3-4d0f-9bdf-fe69029b02d5" providerId="ADAL" clId="{354A172A-7AC7-463B-A9AF-624B1842923E}" dt="2025-05-26T22:11:11.529" v="17695" actId="478"/>
          <ac:spMkLst>
            <pc:docMk/>
            <pc:sldMk cId="632872590" sldId="462"/>
            <ac:spMk id="29" creationId="{FE3EDEE3-C8C8-865A-B204-D247E4033737}"/>
          </ac:spMkLst>
        </pc:spChg>
        <pc:spChg chg="del">
          <ac:chgData name="MARIA INMACULADA SANTAMARIA VALENZUELA" userId="ce49ef87-c7e3-4d0f-9bdf-fe69029b02d5" providerId="ADAL" clId="{354A172A-7AC7-463B-A9AF-624B1842923E}" dt="2025-05-26T22:11:47.787" v="17698" actId="478"/>
          <ac:spMkLst>
            <pc:docMk/>
            <pc:sldMk cId="632872590" sldId="462"/>
            <ac:spMk id="30" creationId="{737F9B0B-AACA-01CA-A0BB-8050DCC1E06C}"/>
          </ac:spMkLst>
        </pc:spChg>
        <pc:grpChg chg="add mod">
          <ac:chgData name="MARIA INMACULADA SANTAMARIA VALENZUELA" userId="ce49ef87-c7e3-4d0f-9bdf-fe69029b02d5" providerId="ADAL" clId="{354A172A-7AC7-463B-A9AF-624B1842923E}" dt="2025-05-26T17:12:39.266" v="16379"/>
          <ac:grpSpMkLst>
            <pc:docMk/>
            <pc:sldMk cId="632872590" sldId="462"/>
            <ac:grpSpMk id="2" creationId="{407B97B4-56A5-E235-A435-09FF6C63817B}"/>
          </ac:grpSpMkLst>
        </pc:grpChg>
        <pc:grpChg chg="del">
          <ac:chgData name="MARIA INMACULADA SANTAMARIA VALENZUELA" userId="ce49ef87-c7e3-4d0f-9bdf-fe69029b02d5" providerId="ADAL" clId="{354A172A-7AC7-463B-A9AF-624B1842923E}" dt="2025-05-26T22:11:23.061" v="17696" actId="478"/>
          <ac:grpSpMkLst>
            <pc:docMk/>
            <pc:sldMk cId="632872590" sldId="462"/>
            <ac:grpSpMk id="5" creationId="{A64EC54F-C98F-F2E0-130D-062335512D0D}"/>
          </ac:grpSpMkLst>
        </pc:grpChg>
        <pc:grpChg chg="mod">
          <ac:chgData name="MARIA INMACULADA SANTAMARIA VALENZUELA" userId="ce49ef87-c7e3-4d0f-9bdf-fe69029b02d5" providerId="ADAL" clId="{354A172A-7AC7-463B-A9AF-624B1842923E}" dt="2025-05-26T17:12:39.266" v="16379"/>
          <ac:grpSpMkLst>
            <pc:docMk/>
            <pc:sldMk cId="632872590" sldId="462"/>
            <ac:grpSpMk id="8" creationId="{E21E9103-BBA1-4F6F-D11F-6571CBE7702D}"/>
          </ac:grpSpMkLst>
        </pc:grpChg>
        <pc:picChg chg="add mod">
          <ac:chgData name="MARIA INMACULADA SANTAMARIA VALENZUELA" userId="ce49ef87-c7e3-4d0f-9bdf-fe69029b02d5" providerId="ADAL" clId="{354A172A-7AC7-463B-A9AF-624B1842923E}" dt="2025-05-26T17:15:56.931" v="16411" actId="1076"/>
          <ac:picMkLst>
            <pc:docMk/>
            <pc:sldMk cId="632872590" sldId="462"/>
            <ac:picMk id="17" creationId="{BE274022-C522-D335-ED3D-BF6D053B737C}"/>
          </ac:picMkLst>
        </pc:picChg>
        <pc:picChg chg="add mod">
          <ac:chgData name="MARIA INMACULADA SANTAMARIA VALENZUELA" userId="ce49ef87-c7e3-4d0f-9bdf-fe69029b02d5" providerId="ADAL" clId="{354A172A-7AC7-463B-A9AF-624B1842923E}" dt="2025-05-26T17:15:20.576" v="16401" actId="1076"/>
          <ac:picMkLst>
            <pc:docMk/>
            <pc:sldMk cId="632872590" sldId="462"/>
            <ac:picMk id="1026" creationId="{56515180-87B3-DD37-D8B2-12394BC00214}"/>
          </ac:picMkLst>
        </pc:picChg>
      </pc:sldChg>
      <pc:sldChg chg="add del">
        <pc:chgData name="MARIA INMACULADA SANTAMARIA VALENZUELA" userId="ce49ef87-c7e3-4d0f-9bdf-fe69029b02d5" providerId="ADAL" clId="{354A172A-7AC7-463B-A9AF-624B1842923E}" dt="2025-05-22T16:35:40.405" v="12832"/>
        <pc:sldMkLst>
          <pc:docMk/>
          <pc:sldMk cId="3859141749" sldId="462"/>
        </pc:sldMkLst>
      </pc:sldChg>
      <pc:sldChg chg="new del">
        <pc:chgData name="MARIA INMACULADA SANTAMARIA VALENZUELA" userId="ce49ef87-c7e3-4d0f-9bdf-fe69029b02d5" providerId="ADAL" clId="{354A172A-7AC7-463B-A9AF-624B1842923E}" dt="2025-05-25T19:44:41.846" v="15706" actId="47"/>
        <pc:sldMkLst>
          <pc:docMk/>
          <pc:sldMk cId="1634739759" sldId="463"/>
        </pc:sldMkLst>
      </pc:sldChg>
      <pc:sldChg chg="add del">
        <pc:chgData name="MARIA INMACULADA SANTAMARIA VALENZUELA" userId="ce49ef87-c7e3-4d0f-9bdf-fe69029b02d5" providerId="ADAL" clId="{354A172A-7AC7-463B-A9AF-624B1842923E}" dt="2025-05-25T19:31:05.028" v="15642"/>
        <pc:sldMkLst>
          <pc:docMk/>
          <pc:sldMk cId="2067163599" sldId="463"/>
        </pc:sldMkLst>
      </pc:sldChg>
      <pc:sldChg chg="addSp delSp modSp add mod setBg modAnim">
        <pc:chgData name="MARIA INMACULADA SANTAMARIA VALENZUELA" userId="ce49ef87-c7e3-4d0f-9bdf-fe69029b02d5" providerId="ADAL" clId="{354A172A-7AC7-463B-A9AF-624B1842923E}" dt="2025-05-27T09:55:20.499" v="18352" actId="167"/>
        <pc:sldMkLst>
          <pc:docMk/>
          <pc:sldMk cId="3740432539" sldId="463"/>
        </pc:sldMkLst>
        <pc:spChg chg="add del mod ord">
          <ac:chgData name="MARIA INMACULADA SANTAMARIA VALENZUELA" userId="ce49ef87-c7e3-4d0f-9bdf-fe69029b02d5" providerId="ADAL" clId="{354A172A-7AC7-463B-A9AF-624B1842923E}" dt="2025-05-27T09:55:10.311" v="18349" actId="478"/>
          <ac:spMkLst>
            <pc:docMk/>
            <pc:sldMk cId="3740432539" sldId="463"/>
            <ac:spMk id="2" creationId="{B9BFFDCE-444C-85C5-9968-83A2D8207019}"/>
          </ac:spMkLst>
        </pc:spChg>
        <pc:spChg chg="mod">
          <ac:chgData name="MARIA INMACULADA SANTAMARIA VALENZUELA" userId="ce49ef87-c7e3-4d0f-9bdf-fe69029b02d5" providerId="ADAL" clId="{354A172A-7AC7-463B-A9AF-624B1842923E}" dt="2025-05-26T22:13:01.286" v="17715" actId="11530"/>
          <ac:spMkLst>
            <pc:docMk/>
            <pc:sldMk cId="3740432539" sldId="463"/>
            <ac:spMk id="3" creationId="{B39668A4-4D84-58E4-3D0B-E2ED39FAFF0A}"/>
          </ac:spMkLst>
        </pc:spChg>
        <pc:spChg chg="mod">
          <ac:chgData name="MARIA INMACULADA SANTAMARIA VALENZUELA" userId="ce49ef87-c7e3-4d0f-9bdf-fe69029b02d5" providerId="ADAL" clId="{354A172A-7AC7-463B-A9AF-624B1842923E}" dt="2025-05-27T09:54:48.763" v="18346" actId="14100"/>
          <ac:spMkLst>
            <pc:docMk/>
            <pc:sldMk cId="3740432539" sldId="463"/>
            <ac:spMk id="5" creationId="{1264FDE7-5C6E-0BF6-0F76-BAD9880691AD}"/>
          </ac:spMkLst>
        </pc:spChg>
        <pc:spChg chg="mod">
          <ac:chgData name="MARIA INMACULADA SANTAMARIA VALENZUELA" userId="ce49ef87-c7e3-4d0f-9bdf-fe69029b02d5" providerId="ADAL" clId="{354A172A-7AC7-463B-A9AF-624B1842923E}" dt="2025-05-26T22:53:36.355" v="17912" actId="20577"/>
          <ac:spMkLst>
            <pc:docMk/>
            <pc:sldMk cId="3740432539" sldId="463"/>
            <ac:spMk id="9" creationId="{B680E79C-5A76-AE94-479A-691BC51D1E25}"/>
          </ac:spMkLst>
        </pc:spChg>
        <pc:spChg chg="add mod ord">
          <ac:chgData name="MARIA INMACULADA SANTAMARIA VALENZUELA" userId="ce49ef87-c7e3-4d0f-9bdf-fe69029b02d5" providerId="ADAL" clId="{354A172A-7AC7-463B-A9AF-624B1842923E}" dt="2025-05-27T09:55:20.499" v="18352" actId="167"/>
          <ac:spMkLst>
            <pc:docMk/>
            <pc:sldMk cId="3740432539" sldId="463"/>
            <ac:spMk id="11" creationId="{BBB29316-1281-8669-A79B-258F2CA5D67A}"/>
          </ac:spMkLst>
        </pc:spChg>
        <pc:spChg chg="del ord">
          <ac:chgData name="MARIA INMACULADA SANTAMARIA VALENZUELA" userId="ce49ef87-c7e3-4d0f-9bdf-fe69029b02d5" providerId="ADAL" clId="{354A172A-7AC7-463B-A9AF-624B1842923E}" dt="2025-05-26T22:12:08.801" v="17705" actId="478"/>
          <ac:spMkLst>
            <pc:docMk/>
            <pc:sldMk cId="3740432539" sldId="463"/>
            <ac:spMk id="30" creationId="{116AED76-62F4-A7B0-6C0B-9F752509D7E5}"/>
          </ac:spMkLst>
        </pc:spChg>
      </pc:sldChg>
      <pc:sldChg chg="addSp delSp modSp add mod modAnim">
        <pc:chgData name="MARIA INMACULADA SANTAMARIA VALENZUELA" userId="ce49ef87-c7e3-4d0f-9bdf-fe69029b02d5" providerId="ADAL" clId="{354A172A-7AC7-463B-A9AF-624B1842923E}" dt="2025-05-27T09:55:51.860" v="18359" actId="167"/>
        <pc:sldMkLst>
          <pc:docMk/>
          <pc:sldMk cId="838999899" sldId="464"/>
        </pc:sldMkLst>
        <pc:spChg chg="add del mod ord">
          <ac:chgData name="MARIA INMACULADA SANTAMARIA VALENZUELA" userId="ce49ef87-c7e3-4d0f-9bdf-fe69029b02d5" providerId="ADAL" clId="{354A172A-7AC7-463B-A9AF-624B1842923E}" dt="2025-05-27T09:55:31.743" v="18353" actId="478"/>
          <ac:spMkLst>
            <pc:docMk/>
            <pc:sldMk cId="838999899" sldId="464"/>
            <ac:spMk id="2" creationId="{44F171CE-393E-15E6-83E0-ECE2BBACB07E}"/>
          </ac:spMkLst>
        </pc:spChg>
        <pc:spChg chg="mod">
          <ac:chgData name="MARIA INMACULADA SANTAMARIA VALENZUELA" userId="ce49ef87-c7e3-4d0f-9bdf-fe69029b02d5" providerId="ADAL" clId="{354A172A-7AC7-463B-A9AF-624B1842923E}" dt="2025-05-26T22:52:11.149" v="17895" actId="114"/>
          <ac:spMkLst>
            <pc:docMk/>
            <pc:sldMk cId="838999899" sldId="464"/>
            <ac:spMk id="3" creationId="{8CFB9EB0-8414-97BF-2950-3888233332F1}"/>
          </ac:spMkLst>
        </pc:spChg>
        <pc:spChg chg="mod">
          <ac:chgData name="MARIA INMACULADA SANTAMARIA VALENZUELA" userId="ce49ef87-c7e3-4d0f-9bdf-fe69029b02d5" providerId="ADAL" clId="{354A172A-7AC7-463B-A9AF-624B1842923E}" dt="2025-05-26T22:52:02.112" v="17894" actId="114"/>
          <ac:spMkLst>
            <pc:docMk/>
            <pc:sldMk cId="838999899" sldId="464"/>
            <ac:spMk id="9" creationId="{A911CF9F-1DA1-E68F-85FF-118AAE479F1E}"/>
          </ac:spMkLst>
        </pc:spChg>
        <pc:spChg chg="add mod ord">
          <ac:chgData name="MARIA INMACULADA SANTAMARIA VALENZUELA" userId="ce49ef87-c7e3-4d0f-9bdf-fe69029b02d5" providerId="ADAL" clId="{354A172A-7AC7-463B-A9AF-624B1842923E}" dt="2025-05-27T09:55:51.860" v="18359" actId="167"/>
          <ac:spMkLst>
            <pc:docMk/>
            <pc:sldMk cId="838999899" sldId="464"/>
            <ac:spMk id="11" creationId="{27432A8D-B44D-0DAB-8F4A-56F1BE79299C}"/>
          </ac:spMkLst>
        </pc:spChg>
        <pc:spChg chg="del">
          <ac:chgData name="MARIA INMACULADA SANTAMARIA VALENZUELA" userId="ce49ef87-c7e3-4d0f-9bdf-fe69029b02d5" providerId="ADAL" clId="{354A172A-7AC7-463B-A9AF-624B1842923E}" dt="2025-05-26T22:12:14.725" v="17708" actId="478"/>
          <ac:spMkLst>
            <pc:docMk/>
            <pc:sldMk cId="838999899" sldId="464"/>
            <ac:spMk id="30" creationId="{F78292A7-5B0C-C045-A3D4-3D33AAAAA0F6}"/>
          </ac:spMkLst>
        </pc:spChg>
      </pc:sldChg>
      <pc:sldChg chg="addSp delSp modSp add mod addAnim delAnim modAnim">
        <pc:chgData name="MARIA INMACULADA SANTAMARIA VALENZUELA" userId="ce49ef87-c7e3-4d0f-9bdf-fe69029b02d5" providerId="ADAL" clId="{354A172A-7AC7-463B-A9AF-624B1842923E}" dt="2025-05-27T14:32:01.374" v="18542" actId="1035"/>
        <pc:sldMkLst>
          <pc:docMk/>
          <pc:sldMk cId="3614503693" sldId="465"/>
        </pc:sldMkLst>
        <pc:spChg chg="add del mod">
          <ac:chgData name="MARIA INMACULADA SANTAMARIA VALENZUELA" userId="ce49ef87-c7e3-4d0f-9bdf-fe69029b02d5" providerId="ADAL" clId="{354A172A-7AC7-463B-A9AF-624B1842923E}" dt="2025-05-26T17:20:43.970" v="16459" actId="478"/>
          <ac:spMkLst>
            <pc:docMk/>
            <pc:sldMk cId="3614503693" sldId="465"/>
            <ac:spMk id="3" creationId="{011038D3-1E10-2201-0367-81A037764161}"/>
          </ac:spMkLst>
        </pc:spChg>
        <pc:spChg chg="add mod">
          <ac:chgData name="MARIA INMACULADA SANTAMARIA VALENZUELA" userId="ce49ef87-c7e3-4d0f-9bdf-fe69029b02d5" providerId="ADAL" clId="{354A172A-7AC7-463B-A9AF-624B1842923E}" dt="2025-05-27T14:30:10.553" v="18403" actId="1076"/>
          <ac:spMkLst>
            <pc:docMk/>
            <pc:sldMk cId="3614503693" sldId="465"/>
            <ac:spMk id="3" creationId="{9D4A4461-D8C3-2886-170F-8089E1CBE0A6}"/>
          </ac:spMkLst>
        </pc:spChg>
        <pc:spChg chg="mod">
          <ac:chgData name="MARIA INMACULADA SANTAMARIA VALENZUELA" userId="ce49ef87-c7e3-4d0f-9bdf-fe69029b02d5" providerId="ADAL" clId="{354A172A-7AC7-463B-A9AF-624B1842923E}" dt="2025-05-27T14:31:47.790" v="18411" actId="1076"/>
          <ac:spMkLst>
            <pc:docMk/>
            <pc:sldMk cId="3614503693" sldId="465"/>
            <ac:spMk id="18" creationId="{9BB41F6B-DF10-33AB-9E13-135B98D40DB6}"/>
          </ac:spMkLst>
        </pc:spChg>
        <pc:grpChg chg="del">
          <ac:chgData name="MARIA INMACULADA SANTAMARIA VALENZUELA" userId="ce49ef87-c7e3-4d0f-9bdf-fe69029b02d5" providerId="ADAL" clId="{354A172A-7AC7-463B-A9AF-624B1842923E}" dt="2025-05-26T17:20:26.488" v="16452" actId="478"/>
          <ac:grpSpMkLst>
            <pc:docMk/>
            <pc:sldMk cId="3614503693" sldId="465"/>
            <ac:grpSpMk id="14" creationId="{C3FE4387-EF32-299B-3BF6-5A4C90448DD5}"/>
          </ac:grpSpMkLst>
        </pc:grpChg>
        <pc:picChg chg="del">
          <ac:chgData name="MARIA INMACULADA SANTAMARIA VALENZUELA" userId="ce49ef87-c7e3-4d0f-9bdf-fe69029b02d5" providerId="ADAL" clId="{354A172A-7AC7-463B-A9AF-624B1842923E}" dt="2025-05-26T17:22:19.418" v="16475" actId="478"/>
          <ac:picMkLst>
            <pc:docMk/>
            <pc:sldMk cId="3614503693" sldId="465"/>
            <ac:picMk id="8" creationId="{7A955565-C1C7-14FA-B4DF-EE42F2C9CD38}"/>
          </ac:picMkLst>
        </pc:picChg>
        <pc:picChg chg="add mod">
          <ac:chgData name="MARIA INMACULADA SANTAMARIA VALENZUELA" userId="ce49ef87-c7e3-4d0f-9bdf-fe69029b02d5" providerId="ADAL" clId="{354A172A-7AC7-463B-A9AF-624B1842923E}" dt="2025-05-27T14:31:45.294" v="18409"/>
          <ac:picMkLst>
            <pc:docMk/>
            <pc:sldMk cId="3614503693" sldId="465"/>
            <ac:picMk id="8" creationId="{B092A56B-FB57-5638-5DE4-34F0EC5A62BD}"/>
          </ac:picMkLst>
        </pc:picChg>
        <pc:picChg chg="add mod">
          <ac:chgData name="MARIA INMACULADA SANTAMARIA VALENZUELA" userId="ce49ef87-c7e3-4d0f-9bdf-fe69029b02d5" providerId="ADAL" clId="{354A172A-7AC7-463B-A9AF-624B1842923E}" dt="2025-05-27T14:32:01.374" v="18542" actId="1035"/>
          <ac:picMkLst>
            <pc:docMk/>
            <pc:sldMk cId="3614503693" sldId="465"/>
            <ac:picMk id="10" creationId="{922FCA85-4F0D-EFB1-3B9D-68F4D3E075AF}"/>
          </ac:picMkLst>
        </pc:picChg>
        <pc:picChg chg="add del">
          <ac:chgData name="MARIA INMACULADA SANTAMARIA VALENZUELA" userId="ce49ef87-c7e3-4d0f-9bdf-fe69029b02d5" providerId="ADAL" clId="{354A172A-7AC7-463B-A9AF-624B1842923E}" dt="2025-05-26T17:20:39.540" v="16457" actId="478"/>
          <ac:picMkLst>
            <pc:docMk/>
            <pc:sldMk cId="3614503693" sldId="465"/>
            <ac:picMk id="11" creationId="{A173C368-2B60-2E02-65A8-CDC511F1A750}"/>
          </ac:picMkLst>
        </pc:picChg>
        <pc:picChg chg="del">
          <ac:chgData name="MARIA INMACULADA SANTAMARIA VALENZUELA" userId="ce49ef87-c7e3-4d0f-9bdf-fe69029b02d5" providerId="ADAL" clId="{354A172A-7AC7-463B-A9AF-624B1842923E}" dt="2025-05-26T17:20:45.622" v="16460" actId="478"/>
          <ac:picMkLst>
            <pc:docMk/>
            <pc:sldMk cId="3614503693" sldId="465"/>
            <ac:picMk id="1028" creationId="{701D844F-4B10-0C49-907C-858522C63230}"/>
          </ac:picMkLst>
        </pc:picChg>
      </pc:sldChg>
      <pc:sldChg chg="addSp delSp modSp add mod delAnim modAnim">
        <pc:chgData name="MARIA INMACULADA SANTAMARIA VALENZUELA" userId="ce49ef87-c7e3-4d0f-9bdf-fe69029b02d5" providerId="ADAL" clId="{354A172A-7AC7-463B-A9AF-624B1842923E}" dt="2025-05-27T09:27:51.660" v="18162" actId="167"/>
        <pc:sldMkLst>
          <pc:docMk/>
          <pc:sldMk cId="2649100445" sldId="466"/>
        </pc:sldMkLst>
        <pc:spChg chg="mod">
          <ac:chgData name="MARIA INMACULADA SANTAMARIA VALENZUELA" userId="ce49ef87-c7e3-4d0f-9bdf-fe69029b02d5" providerId="ADAL" clId="{354A172A-7AC7-463B-A9AF-624B1842923E}" dt="2025-05-27T08:49:22.729" v="17955" actId="20577"/>
          <ac:spMkLst>
            <pc:docMk/>
            <pc:sldMk cId="2649100445" sldId="466"/>
            <ac:spMk id="4" creationId="{D23C57AF-5849-D0E5-9F5C-8317FBA0E572}"/>
          </ac:spMkLst>
        </pc:spChg>
        <pc:spChg chg="add mod">
          <ac:chgData name="MARIA INMACULADA SANTAMARIA VALENZUELA" userId="ce49ef87-c7e3-4d0f-9bdf-fe69029b02d5" providerId="ADAL" clId="{354A172A-7AC7-463B-A9AF-624B1842923E}" dt="2025-05-27T08:50:24.030" v="17969"/>
          <ac:spMkLst>
            <pc:docMk/>
            <pc:sldMk cId="2649100445" sldId="466"/>
            <ac:spMk id="13" creationId="{4FFDC1FC-947E-C1E7-1E75-FAE13FD4F39F}"/>
          </ac:spMkLst>
        </pc:spChg>
        <pc:spChg chg="del">
          <ac:chgData name="MARIA INMACULADA SANTAMARIA VALENZUELA" userId="ce49ef87-c7e3-4d0f-9bdf-fe69029b02d5" providerId="ADAL" clId="{354A172A-7AC7-463B-A9AF-624B1842923E}" dt="2025-05-27T08:49:06.769" v="17927" actId="478"/>
          <ac:spMkLst>
            <pc:docMk/>
            <pc:sldMk cId="2649100445" sldId="466"/>
            <ac:spMk id="14" creationId="{E6510281-D1ED-D5F9-178A-A7C715F8EE40}"/>
          </ac:spMkLst>
        </pc:spChg>
        <pc:spChg chg="add mod">
          <ac:chgData name="MARIA INMACULADA SANTAMARIA VALENZUELA" userId="ce49ef87-c7e3-4d0f-9bdf-fe69029b02d5" providerId="ADAL" clId="{354A172A-7AC7-463B-A9AF-624B1842923E}" dt="2025-05-27T08:50:44.757" v="17971"/>
          <ac:spMkLst>
            <pc:docMk/>
            <pc:sldMk cId="2649100445" sldId="466"/>
            <ac:spMk id="15" creationId="{2D8D0B72-161F-CFE5-B490-6B11B04D4AA0}"/>
          </ac:spMkLst>
        </pc:spChg>
        <pc:spChg chg="add mod">
          <ac:chgData name="MARIA INMACULADA SANTAMARIA VALENZUELA" userId="ce49ef87-c7e3-4d0f-9bdf-fe69029b02d5" providerId="ADAL" clId="{354A172A-7AC7-463B-A9AF-624B1842923E}" dt="2025-05-27T08:52:58.065" v="17999" actId="1076"/>
          <ac:spMkLst>
            <pc:docMk/>
            <pc:sldMk cId="2649100445" sldId="466"/>
            <ac:spMk id="16" creationId="{9E7E7CA3-88D4-66C2-9835-901194F948B9}"/>
          </ac:spMkLst>
        </pc:spChg>
        <pc:spChg chg="add mod">
          <ac:chgData name="MARIA INMACULADA SANTAMARIA VALENZUELA" userId="ce49ef87-c7e3-4d0f-9bdf-fe69029b02d5" providerId="ADAL" clId="{354A172A-7AC7-463B-A9AF-624B1842923E}" dt="2025-05-27T08:52:58.065" v="17999" actId="1076"/>
          <ac:spMkLst>
            <pc:docMk/>
            <pc:sldMk cId="2649100445" sldId="466"/>
            <ac:spMk id="17" creationId="{9447C4B8-1051-8FAF-CAA9-8DBEA9582388}"/>
          </ac:spMkLst>
        </pc:spChg>
        <pc:spChg chg="add mod">
          <ac:chgData name="MARIA INMACULADA SANTAMARIA VALENZUELA" userId="ce49ef87-c7e3-4d0f-9bdf-fe69029b02d5" providerId="ADAL" clId="{354A172A-7AC7-463B-A9AF-624B1842923E}" dt="2025-05-27T08:52:58.065" v="17999" actId="1076"/>
          <ac:spMkLst>
            <pc:docMk/>
            <pc:sldMk cId="2649100445" sldId="466"/>
            <ac:spMk id="19" creationId="{820F9CD9-B426-8D78-67C8-8ED4F74C07CA}"/>
          </ac:spMkLst>
        </pc:spChg>
        <pc:spChg chg="add mod">
          <ac:chgData name="MARIA INMACULADA SANTAMARIA VALENZUELA" userId="ce49ef87-c7e3-4d0f-9bdf-fe69029b02d5" providerId="ADAL" clId="{354A172A-7AC7-463B-A9AF-624B1842923E}" dt="2025-05-27T08:52:58.065" v="17999" actId="1076"/>
          <ac:spMkLst>
            <pc:docMk/>
            <pc:sldMk cId="2649100445" sldId="466"/>
            <ac:spMk id="20" creationId="{50B89C0B-8A32-50E0-EF34-47A3A5B902F7}"/>
          </ac:spMkLst>
        </pc:spChg>
        <pc:spChg chg="add mod">
          <ac:chgData name="MARIA INMACULADA SANTAMARIA VALENZUELA" userId="ce49ef87-c7e3-4d0f-9bdf-fe69029b02d5" providerId="ADAL" clId="{354A172A-7AC7-463B-A9AF-624B1842923E}" dt="2025-05-27T08:52:58.065" v="17999" actId="1076"/>
          <ac:spMkLst>
            <pc:docMk/>
            <pc:sldMk cId="2649100445" sldId="466"/>
            <ac:spMk id="21" creationId="{C8C43689-858C-CDB3-D52B-56ABA159E658}"/>
          </ac:spMkLst>
        </pc:spChg>
        <pc:spChg chg="del">
          <ac:chgData name="MARIA INMACULADA SANTAMARIA VALENZUELA" userId="ce49ef87-c7e3-4d0f-9bdf-fe69029b02d5" providerId="ADAL" clId="{354A172A-7AC7-463B-A9AF-624B1842923E}" dt="2025-05-27T08:49:02.551" v="17926" actId="478"/>
          <ac:spMkLst>
            <pc:docMk/>
            <pc:sldMk cId="2649100445" sldId="466"/>
            <ac:spMk id="22" creationId="{EDEF1C77-A68A-FC29-D5D8-50EB11A2C575}"/>
          </ac:spMkLst>
        </pc:spChg>
        <pc:spChg chg="add mod">
          <ac:chgData name="MARIA INMACULADA SANTAMARIA VALENZUELA" userId="ce49ef87-c7e3-4d0f-9bdf-fe69029b02d5" providerId="ADAL" clId="{354A172A-7AC7-463B-A9AF-624B1842923E}" dt="2025-05-27T08:52:58.065" v="17999" actId="1076"/>
          <ac:spMkLst>
            <pc:docMk/>
            <pc:sldMk cId="2649100445" sldId="466"/>
            <ac:spMk id="23" creationId="{65CB25D5-F796-4A59-CF5F-9340372A5848}"/>
          </ac:spMkLst>
        </pc:spChg>
        <pc:spChg chg="add mod">
          <ac:chgData name="MARIA INMACULADA SANTAMARIA VALENZUELA" userId="ce49ef87-c7e3-4d0f-9bdf-fe69029b02d5" providerId="ADAL" clId="{354A172A-7AC7-463B-A9AF-624B1842923E}" dt="2025-05-27T08:52:58.065" v="17999" actId="1076"/>
          <ac:spMkLst>
            <pc:docMk/>
            <pc:sldMk cId="2649100445" sldId="466"/>
            <ac:spMk id="25" creationId="{86ABCF4D-2312-627A-A379-318AE3A85481}"/>
          </ac:spMkLst>
        </pc:spChg>
        <pc:spChg chg="del">
          <ac:chgData name="MARIA INMACULADA SANTAMARIA VALENZUELA" userId="ce49ef87-c7e3-4d0f-9bdf-fe69029b02d5" providerId="ADAL" clId="{354A172A-7AC7-463B-A9AF-624B1842923E}" dt="2025-05-27T08:49:00.459" v="17925" actId="478"/>
          <ac:spMkLst>
            <pc:docMk/>
            <pc:sldMk cId="2649100445" sldId="466"/>
            <ac:spMk id="26" creationId="{15080783-CA30-D175-F216-3D6A4CA6A74A}"/>
          </ac:spMkLst>
        </pc:spChg>
        <pc:spChg chg="del mod">
          <ac:chgData name="MARIA INMACULADA SANTAMARIA VALENZUELA" userId="ce49ef87-c7e3-4d0f-9bdf-fe69029b02d5" providerId="ADAL" clId="{354A172A-7AC7-463B-A9AF-624B1842923E}" dt="2025-05-27T08:48:56.633" v="17924" actId="478"/>
          <ac:spMkLst>
            <pc:docMk/>
            <pc:sldMk cId="2649100445" sldId="466"/>
            <ac:spMk id="29" creationId="{0F0EA317-E93B-3C63-315D-5B71E032722A}"/>
          </ac:spMkLst>
        </pc:spChg>
        <pc:spChg chg="add">
          <ac:chgData name="MARIA INMACULADA SANTAMARIA VALENZUELA" userId="ce49ef87-c7e3-4d0f-9bdf-fe69029b02d5" providerId="ADAL" clId="{354A172A-7AC7-463B-A9AF-624B1842923E}" dt="2025-05-27T08:54:58.345" v="18005"/>
          <ac:spMkLst>
            <pc:docMk/>
            <pc:sldMk cId="2649100445" sldId="466"/>
            <ac:spMk id="33" creationId="{FA3D1002-4188-03D9-0CA4-C6C21627C2C6}"/>
          </ac:spMkLst>
        </pc:spChg>
        <pc:spChg chg="del">
          <ac:chgData name="MARIA INMACULADA SANTAMARIA VALENZUELA" userId="ce49ef87-c7e3-4d0f-9bdf-fe69029b02d5" providerId="ADAL" clId="{354A172A-7AC7-463B-A9AF-624B1842923E}" dt="2025-05-27T08:48:53.374" v="17921" actId="478"/>
          <ac:spMkLst>
            <pc:docMk/>
            <pc:sldMk cId="2649100445" sldId="466"/>
            <ac:spMk id="35" creationId="{545A0046-2A9B-0315-3A31-20B9F6D53494}"/>
          </ac:spMkLst>
        </pc:spChg>
        <pc:spChg chg="del">
          <ac:chgData name="MARIA INMACULADA SANTAMARIA VALENZUELA" userId="ce49ef87-c7e3-4d0f-9bdf-fe69029b02d5" providerId="ADAL" clId="{354A172A-7AC7-463B-A9AF-624B1842923E}" dt="2025-05-27T08:48:52.307" v="17920" actId="478"/>
          <ac:spMkLst>
            <pc:docMk/>
            <pc:sldMk cId="2649100445" sldId="466"/>
            <ac:spMk id="36" creationId="{70E2083F-18DB-6DF2-06B2-1164162A70D4}"/>
          </ac:spMkLst>
        </pc:spChg>
        <pc:spChg chg="del mod">
          <ac:chgData name="MARIA INMACULADA SANTAMARIA VALENZUELA" userId="ce49ef87-c7e3-4d0f-9bdf-fe69029b02d5" providerId="ADAL" clId="{354A172A-7AC7-463B-A9AF-624B1842923E}" dt="2025-05-27T08:49:46.688" v="17967" actId="478"/>
          <ac:spMkLst>
            <pc:docMk/>
            <pc:sldMk cId="2649100445" sldId="466"/>
            <ac:spMk id="42" creationId="{6721A4C2-B2D6-12E4-3C1A-127B6D92F163}"/>
          </ac:spMkLst>
        </pc:spChg>
        <pc:spChg chg="add mod">
          <ac:chgData name="MARIA INMACULADA SANTAMARIA VALENZUELA" userId="ce49ef87-c7e3-4d0f-9bdf-fe69029b02d5" providerId="ADAL" clId="{354A172A-7AC7-463B-A9AF-624B1842923E}" dt="2025-05-27T09:21:23.565" v="18086" actId="20577"/>
          <ac:spMkLst>
            <pc:docMk/>
            <pc:sldMk cId="2649100445" sldId="466"/>
            <ac:spMk id="48" creationId="{0D7D7B8F-0903-0C0B-5D11-7230CA5BFC39}"/>
          </ac:spMkLst>
        </pc:spChg>
        <pc:spChg chg="add mod">
          <ac:chgData name="MARIA INMACULADA SANTAMARIA VALENZUELA" userId="ce49ef87-c7e3-4d0f-9bdf-fe69029b02d5" providerId="ADAL" clId="{354A172A-7AC7-463B-A9AF-624B1842923E}" dt="2025-05-27T09:22:06.400" v="18105" actId="20577"/>
          <ac:spMkLst>
            <pc:docMk/>
            <pc:sldMk cId="2649100445" sldId="466"/>
            <ac:spMk id="49" creationId="{10996EBF-8D81-01E9-BA74-0C7E16E43241}"/>
          </ac:spMkLst>
        </pc:spChg>
        <pc:spChg chg="add mod">
          <ac:chgData name="MARIA INMACULADA SANTAMARIA VALENZUELA" userId="ce49ef87-c7e3-4d0f-9bdf-fe69029b02d5" providerId="ADAL" clId="{354A172A-7AC7-463B-A9AF-624B1842923E}" dt="2025-05-27T09:22:38.113" v="18133" actId="20577"/>
          <ac:spMkLst>
            <pc:docMk/>
            <pc:sldMk cId="2649100445" sldId="466"/>
            <ac:spMk id="50" creationId="{34F471B6-A3B7-78DA-1E74-3A6A82A1B457}"/>
          </ac:spMkLst>
        </pc:spChg>
        <pc:spChg chg="add mod ord">
          <ac:chgData name="MARIA INMACULADA SANTAMARIA VALENZUELA" userId="ce49ef87-c7e3-4d0f-9bdf-fe69029b02d5" providerId="ADAL" clId="{354A172A-7AC7-463B-A9AF-624B1842923E}" dt="2025-05-27T09:27:51.660" v="18162" actId="167"/>
          <ac:spMkLst>
            <pc:docMk/>
            <pc:sldMk cId="2649100445" sldId="466"/>
            <ac:spMk id="51" creationId="{68EDD86A-39AB-1103-9575-1FE0179BF71A}"/>
          </ac:spMkLst>
        </pc:spChg>
        <pc:grpChg chg="mod">
          <ac:chgData name="MARIA INMACULADA SANTAMARIA VALENZUELA" userId="ce49ef87-c7e3-4d0f-9bdf-fe69029b02d5" providerId="ADAL" clId="{354A172A-7AC7-463B-A9AF-624B1842923E}" dt="2025-05-27T08:51:33.040" v="17981" actId="1076"/>
          <ac:grpSpMkLst>
            <pc:docMk/>
            <pc:sldMk cId="2649100445" sldId="466"/>
            <ac:grpSpMk id="38" creationId="{A2F4D65D-784E-0A68-0907-0F4F5BB0D78F}"/>
          </ac:grpSpMkLst>
        </pc:grpChg>
        <pc:picChg chg="del">
          <ac:chgData name="MARIA INMACULADA SANTAMARIA VALENZUELA" userId="ce49ef87-c7e3-4d0f-9bdf-fe69029b02d5" providerId="ADAL" clId="{354A172A-7AC7-463B-A9AF-624B1842923E}" dt="2025-05-27T08:48:48.255" v="17919" actId="478"/>
          <ac:picMkLst>
            <pc:docMk/>
            <pc:sldMk cId="2649100445" sldId="466"/>
            <ac:picMk id="5" creationId="{5F1CD83D-EA4F-4356-A156-78E0D77D53D3}"/>
          </ac:picMkLst>
        </pc:picChg>
        <pc:picChg chg="add mod">
          <ac:chgData name="MARIA INMACULADA SANTAMARIA VALENZUELA" userId="ce49ef87-c7e3-4d0f-9bdf-fe69029b02d5" providerId="ADAL" clId="{354A172A-7AC7-463B-A9AF-624B1842923E}" dt="2025-05-27T08:52:36.070" v="17996" actId="1076"/>
          <ac:picMkLst>
            <pc:docMk/>
            <pc:sldMk cId="2649100445" sldId="466"/>
            <ac:picMk id="12" creationId="{78211211-32B9-E8FB-4D66-9B912A212552}"/>
          </ac:picMkLst>
        </pc:picChg>
        <pc:picChg chg="del">
          <ac:chgData name="MARIA INMACULADA SANTAMARIA VALENZUELA" userId="ce49ef87-c7e3-4d0f-9bdf-fe69029b02d5" providerId="ADAL" clId="{354A172A-7AC7-463B-A9AF-624B1842923E}" dt="2025-05-27T08:48:47.058" v="17918" actId="478"/>
          <ac:picMkLst>
            <pc:docMk/>
            <pc:sldMk cId="2649100445" sldId="466"/>
            <ac:picMk id="18" creationId="{EB04E8AA-A097-E76F-A8DE-A857F9875DB8}"/>
          </ac:picMkLst>
        </pc:picChg>
        <pc:picChg chg="del">
          <ac:chgData name="MARIA INMACULADA SANTAMARIA VALENZUELA" userId="ce49ef87-c7e3-4d0f-9bdf-fe69029b02d5" providerId="ADAL" clId="{354A172A-7AC7-463B-A9AF-624B1842923E}" dt="2025-05-27T08:48:45.631" v="17917" actId="478"/>
          <ac:picMkLst>
            <pc:docMk/>
            <pc:sldMk cId="2649100445" sldId="466"/>
            <ac:picMk id="24" creationId="{0F7DCD2D-E7E4-19A5-0D7E-0948964E9523}"/>
          </ac:picMkLst>
        </pc:picChg>
        <pc:picChg chg="del">
          <ac:chgData name="MARIA INMACULADA SANTAMARIA VALENZUELA" userId="ce49ef87-c7e3-4d0f-9bdf-fe69029b02d5" providerId="ADAL" clId="{354A172A-7AC7-463B-A9AF-624B1842923E}" dt="2025-05-27T08:48:44.613" v="17916" actId="478"/>
          <ac:picMkLst>
            <pc:docMk/>
            <pc:sldMk cId="2649100445" sldId="466"/>
            <ac:picMk id="28" creationId="{46316A27-2058-5AA1-0463-D6B92CB49906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7T09:27:43.105" v="18160" actId="167"/>
          <ac:picMkLst>
            <pc:docMk/>
            <pc:sldMk cId="2649100445" sldId="466"/>
            <ac:picMk id="30" creationId="{91C13E4B-5C44-4015-F935-5C2767646D5C}"/>
          </ac:picMkLst>
        </pc:picChg>
        <pc:picChg chg="del">
          <ac:chgData name="MARIA INMACULADA SANTAMARIA VALENZUELA" userId="ce49ef87-c7e3-4d0f-9bdf-fe69029b02d5" providerId="ADAL" clId="{354A172A-7AC7-463B-A9AF-624B1842923E}" dt="2025-05-27T08:48:43.134" v="17915" actId="478"/>
          <ac:picMkLst>
            <pc:docMk/>
            <pc:sldMk cId="2649100445" sldId="466"/>
            <ac:picMk id="31" creationId="{3F4655F4-92CA-ABEF-4CB4-1DEDEF68B521}"/>
          </ac:picMkLst>
        </pc:picChg>
        <pc:picChg chg="del">
          <ac:chgData name="MARIA INMACULADA SANTAMARIA VALENZUELA" userId="ce49ef87-c7e3-4d0f-9bdf-fe69029b02d5" providerId="ADAL" clId="{354A172A-7AC7-463B-A9AF-624B1842923E}" dt="2025-05-27T08:48:41.742" v="17914" actId="478"/>
          <ac:picMkLst>
            <pc:docMk/>
            <pc:sldMk cId="2649100445" sldId="466"/>
            <ac:picMk id="34" creationId="{2AB774FC-42D6-8FC3-429E-8DA3798C6555}"/>
          </ac:picMkLst>
        </pc:picChg>
        <pc:picChg chg="add mod">
          <ac:chgData name="MARIA INMACULADA SANTAMARIA VALENZUELA" userId="ce49ef87-c7e3-4d0f-9bdf-fe69029b02d5" providerId="ADAL" clId="{354A172A-7AC7-463B-A9AF-624B1842923E}" dt="2025-05-27T09:27:37.383" v="18159" actId="1076"/>
          <ac:picMkLst>
            <pc:docMk/>
            <pc:sldMk cId="2649100445" sldId="466"/>
            <ac:picMk id="41" creationId="{868FB811-5FFC-2BB2-B5EB-CF295E8CCDA4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7T09:27:31.781" v="18158" actId="167"/>
          <ac:picMkLst>
            <pc:docMk/>
            <pc:sldMk cId="2649100445" sldId="466"/>
            <ac:picMk id="44" creationId="{0B2CCF3B-7787-2A81-7F1A-81328B02BD36}"/>
          </ac:picMkLst>
        </pc:picChg>
        <pc:picChg chg="add mod ord">
          <ac:chgData name="MARIA INMACULADA SANTAMARIA VALENZUELA" userId="ce49ef87-c7e3-4d0f-9bdf-fe69029b02d5" providerId="ADAL" clId="{354A172A-7AC7-463B-A9AF-624B1842923E}" dt="2025-05-27T09:27:28.059" v="18157" actId="1076"/>
          <ac:picMkLst>
            <pc:docMk/>
            <pc:sldMk cId="2649100445" sldId="466"/>
            <ac:picMk id="45" creationId="{91D0E14B-D612-888C-3F1B-FF9EA149214B}"/>
          </ac:picMkLst>
        </pc:picChg>
        <pc:picChg chg="add mod">
          <ac:chgData name="MARIA INMACULADA SANTAMARIA VALENZUELA" userId="ce49ef87-c7e3-4d0f-9bdf-fe69029b02d5" providerId="ADAL" clId="{354A172A-7AC7-463B-A9AF-624B1842923E}" dt="2025-05-27T09:27:01.834" v="18154" actId="1076"/>
          <ac:picMkLst>
            <pc:docMk/>
            <pc:sldMk cId="2649100445" sldId="466"/>
            <ac:picMk id="47" creationId="{099DC68E-2636-7DE1-FDB7-265488A0B1E0}"/>
          </ac:picMkLst>
        </pc:picChg>
      </pc:sldChg>
      <pc:sldChg chg="add del">
        <pc:chgData name="MARIA INMACULADA SANTAMARIA VALENZUELA" userId="ce49ef87-c7e3-4d0f-9bdf-fe69029b02d5" providerId="ADAL" clId="{354A172A-7AC7-463B-A9AF-624B1842923E}" dt="2025-05-26T21:20:15.383" v="16904"/>
        <pc:sldMkLst>
          <pc:docMk/>
          <pc:sldMk cId="3750754449" sldId="466"/>
        </pc:sldMkLst>
      </pc:sldChg>
    </pc:docChg>
  </pc:docChgLst>
  <pc:docChgLst>
    <pc:chgData name="MARIA INMACULADA SANTAMARIA VALENZUELA" userId="ce49ef87-c7e3-4d0f-9bdf-fe69029b02d5" providerId="ADAL" clId="{E673AF77-5E13-4E4F-9ED6-8078CC85BBA8}"/>
    <pc:docChg chg="undo custSel addSld delSld modSld sldOrd">
      <pc:chgData name="MARIA INMACULADA SANTAMARIA VALENZUELA" userId="ce49ef87-c7e3-4d0f-9bdf-fe69029b02d5" providerId="ADAL" clId="{E673AF77-5E13-4E4F-9ED6-8078CC85BBA8}" dt="2025-05-15T18:17:05.642" v="21618" actId="14100"/>
      <pc:docMkLst>
        <pc:docMk/>
      </pc:docMkLst>
      <pc:sldChg chg="addSp delSp modSp mod modNotesTx">
        <pc:chgData name="MARIA INMACULADA SANTAMARIA VALENZUELA" userId="ce49ef87-c7e3-4d0f-9bdf-fe69029b02d5" providerId="ADAL" clId="{E673AF77-5E13-4E4F-9ED6-8078CC85BBA8}" dt="2025-05-07T17:29:44.400" v="20339" actId="20577"/>
        <pc:sldMkLst>
          <pc:docMk/>
          <pc:sldMk cId="4184558863" sldId="257"/>
        </pc:sldMkLst>
      </pc:sldChg>
      <pc:sldChg chg="addSp modSp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217622540" sldId="258"/>
        </pc:sldMkLst>
        <pc:spChg chg="mod">
          <ac:chgData name="MARIA INMACULADA SANTAMARIA VALENZUELA" userId="ce49ef87-c7e3-4d0f-9bdf-fe69029b02d5" providerId="ADAL" clId="{E673AF77-5E13-4E4F-9ED6-8078CC85BBA8}" dt="2025-05-07T15:33:00.719" v="19178" actId="790"/>
          <ac:spMkLst>
            <pc:docMk/>
            <pc:sldMk cId="1217622540" sldId="258"/>
            <ac:spMk id="6" creationId="{C39837B1-2EF7-EB6E-267D-7E8C2A81DB4E}"/>
          </ac:spMkLst>
        </pc:spChg>
      </pc:sldChg>
      <pc:sldChg chg="addSp delSp modSp mod">
        <pc:chgData name="MARIA INMACULADA SANTAMARIA VALENZUELA" userId="ce49ef87-c7e3-4d0f-9bdf-fe69029b02d5" providerId="ADAL" clId="{E673AF77-5E13-4E4F-9ED6-8078CC85BBA8}" dt="2025-05-15T18:00:21.090" v="21564" actId="20577"/>
        <pc:sldMkLst>
          <pc:docMk/>
          <pc:sldMk cId="1755069327" sldId="262"/>
        </pc:sldMkLst>
      </pc:sldChg>
      <pc:sldChg chg="addSp delSp modSp mod modClrScheme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3450941885" sldId="263"/>
        </pc:sldMkLst>
      </pc:sldChg>
      <pc:sldChg chg="addSp delSp modSp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758887286" sldId="264"/>
        </pc:sldMkLst>
      </pc:sldChg>
      <pc:sldChg chg="addSp delSp modSp del mod">
        <pc:chgData name="MARIA INMACULADA SANTAMARIA VALENZUELA" userId="ce49ef87-c7e3-4d0f-9bdf-fe69029b02d5" providerId="ADAL" clId="{E673AF77-5E13-4E4F-9ED6-8078CC85BBA8}" dt="2025-05-05T08:56:05.407" v="5450" actId="47"/>
        <pc:sldMkLst>
          <pc:docMk/>
          <pc:sldMk cId="3381293496" sldId="265"/>
        </pc:sldMkLst>
      </pc:sldChg>
      <pc:sldChg chg="add del">
        <pc:chgData name="MARIA INMACULADA SANTAMARIA VALENZUELA" userId="ce49ef87-c7e3-4d0f-9bdf-fe69029b02d5" providerId="ADAL" clId="{E673AF77-5E13-4E4F-9ED6-8078CC85BBA8}" dt="2025-05-06T16:26:57.553" v="8961"/>
        <pc:sldMkLst>
          <pc:docMk/>
          <pc:sldMk cId="3877908066" sldId="265"/>
        </pc:sldMkLst>
      </pc:sldChg>
      <pc:sldChg chg="addSp delSp modSp del mod">
        <pc:chgData name="MARIA INMACULADA SANTAMARIA VALENZUELA" userId="ce49ef87-c7e3-4d0f-9bdf-fe69029b02d5" providerId="ADAL" clId="{E673AF77-5E13-4E4F-9ED6-8078CC85BBA8}" dt="2025-05-05T08:56:11.800" v="5451" actId="47"/>
        <pc:sldMkLst>
          <pc:docMk/>
          <pc:sldMk cId="3690155686" sldId="266"/>
        </pc:sldMkLst>
      </pc:sldChg>
      <pc:sldChg chg="addSp delSp modSp del mod">
        <pc:chgData name="MARIA INMACULADA SANTAMARIA VALENZUELA" userId="ce49ef87-c7e3-4d0f-9bdf-fe69029b02d5" providerId="ADAL" clId="{E673AF77-5E13-4E4F-9ED6-8078CC85BBA8}" dt="2025-05-05T08:56:12.341" v="5452" actId="47"/>
        <pc:sldMkLst>
          <pc:docMk/>
          <pc:sldMk cId="4048716820" sldId="268"/>
        </pc:sldMkLst>
      </pc:sldChg>
      <pc:sldChg chg="addSp delSp modSp del mod">
        <pc:chgData name="MARIA INMACULADA SANTAMARIA VALENZUELA" userId="ce49ef87-c7e3-4d0f-9bdf-fe69029b02d5" providerId="ADAL" clId="{E673AF77-5E13-4E4F-9ED6-8078CC85BBA8}" dt="2025-05-05T08:57:50.209" v="5500" actId="47"/>
        <pc:sldMkLst>
          <pc:docMk/>
          <pc:sldMk cId="228166195" sldId="269"/>
        </pc:sldMkLst>
      </pc:sldChg>
      <pc:sldChg chg="modSp del mod">
        <pc:chgData name="MARIA INMACULADA SANTAMARIA VALENZUELA" userId="ce49ef87-c7e3-4d0f-9bdf-fe69029b02d5" providerId="ADAL" clId="{E673AF77-5E13-4E4F-9ED6-8078CC85BBA8}" dt="2025-04-27T16:41:52.919" v="1193" actId="47"/>
        <pc:sldMkLst>
          <pc:docMk/>
          <pc:sldMk cId="2116668465" sldId="270"/>
        </pc:sldMkLst>
      </pc:sldChg>
      <pc:sldChg chg="del">
        <pc:chgData name="MARIA INMACULADA SANTAMARIA VALENZUELA" userId="ce49ef87-c7e3-4d0f-9bdf-fe69029b02d5" providerId="ADAL" clId="{E673AF77-5E13-4E4F-9ED6-8078CC85BBA8}" dt="2025-04-27T16:42:21.036" v="1226" actId="47"/>
        <pc:sldMkLst>
          <pc:docMk/>
          <pc:sldMk cId="3650304014" sldId="271"/>
        </pc:sldMkLst>
      </pc:sldChg>
      <pc:sldChg chg="addSp delSp modSp mod ord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424331817" sldId="272"/>
        </pc:sldMkLst>
      </pc:sldChg>
      <pc:sldChg chg="addSp delSp modSp del mod">
        <pc:chgData name="MARIA INMACULADA SANTAMARIA VALENZUELA" userId="ce49ef87-c7e3-4d0f-9bdf-fe69029b02d5" providerId="ADAL" clId="{E673AF77-5E13-4E4F-9ED6-8078CC85BBA8}" dt="2025-05-05T08:56:18.740" v="5453" actId="47"/>
        <pc:sldMkLst>
          <pc:docMk/>
          <pc:sldMk cId="2962744812" sldId="273"/>
        </pc:sldMkLst>
      </pc:sldChg>
      <pc:sldChg chg="addSp delSp modSp add del mod">
        <pc:chgData name="MARIA INMACULADA SANTAMARIA VALENZUELA" userId="ce49ef87-c7e3-4d0f-9bdf-fe69029b02d5" providerId="ADAL" clId="{E673AF77-5E13-4E4F-9ED6-8078CC85BBA8}" dt="2025-05-05T08:56:28.840" v="5456" actId="47"/>
        <pc:sldMkLst>
          <pc:docMk/>
          <pc:sldMk cId="3992810471" sldId="274"/>
        </pc:sldMkLst>
      </pc:sldChg>
      <pc:sldChg chg="add del">
        <pc:chgData name="MARIA INMACULADA SANTAMARIA VALENZUELA" userId="ce49ef87-c7e3-4d0f-9bdf-fe69029b02d5" providerId="ADAL" clId="{E673AF77-5E13-4E4F-9ED6-8078CC85BBA8}" dt="2025-04-27T16:27:58.326" v="400" actId="47"/>
        <pc:sldMkLst>
          <pc:docMk/>
          <pc:sldMk cId="3001473214" sldId="275"/>
        </pc:sldMkLst>
      </pc:sldChg>
      <pc:sldChg chg="addSp delSp modSp add del mod ord">
        <pc:chgData name="MARIA INMACULADA SANTAMARIA VALENZUELA" userId="ce49ef87-c7e3-4d0f-9bdf-fe69029b02d5" providerId="ADAL" clId="{E673AF77-5E13-4E4F-9ED6-8078CC85BBA8}" dt="2025-05-06T16:36:50.840" v="9175" actId="47"/>
        <pc:sldMkLst>
          <pc:docMk/>
          <pc:sldMk cId="3872835789" sldId="275"/>
        </pc:sldMkLst>
      </pc:sldChg>
      <pc:sldChg chg="addSp delSp add del setBg delDesignElem">
        <pc:chgData name="MARIA INMACULADA SANTAMARIA VALENZUELA" userId="ce49ef87-c7e3-4d0f-9bdf-fe69029b02d5" providerId="ADAL" clId="{E673AF77-5E13-4E4F-9ED6-8078CC85BBA8}" dt="2025-04-27T16:28:02.468" v="403"/>
        <pc:sldMkLst>
          <pc:docMk/>
          <pc:sldMk cId="4210902028" sldId="275"/>
        </pc:sldMkLst>
      </pc:sldChg>
      <pc:sldChg chg="addSp delSp modSp add mod or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132684678" sldId="276"/>
        </pc:sldMkLst>
      </pc:sldChg>
      <pc:sldChg chg="addSp delSp modSp add mod delDesignElem chgLayout">
        <pc:chgData name="MARIA INMACULADA SANTAMARIA VALENZUELA" userId="ce49ef87-c7e3-4d0f-9bdf-fe69029b02d5" providerId="ADAL" clId="{E673AF77-5E13-4E4F-9ED6-8078CC85BBA8}" dt="2025-05-07T17:52:42.027" v="20907" actId="20577"/>
        <pc:sldMkLst>
          <pc:docMk/>
          <pc:sldMk cId="2909611396" sldId="277"/>
        </pc:sldMkLst>
      </pc:sldChg>
      <pc:sldChg chg="addSp delSp modSp add mod setBg modClrScheme addAnim delAnim setClrOvrMap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070099570" sldId="278"/>
        </pc:sldMkLst>
      </pc:sldChg>
      <pc:sldChg chg="addSp delSp modSp add mod ord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2824374790" sldId="279"/>
        </pc:sldMkLst>
      </pc:sldChg>
      <pc:sldChg chg="addSp delSp modSp add del mod ord setBg delDesignElem">
        <pc:chgData name="MARIA INMACULADA SANTAMARIA VALENZUELA" userId="ce49ef87-c7e3-4d0f-9bdf-fe69029b02d5" providerId="ADAL" clId="{E673AF77-5E13-4E4F-9ED6-8078CC85BBA8}" dt="2025-04-27T19:37:24.732" v="1406" actId="2696"/>
        <pc:sldMkLst>
          <pc:docMk/>
          <pc:sldMk cId="3790956516" sldId="280"/>
        </pc:sldMkLst>
      </pc:sldChg>
      <pc:sldChg chg="delSp add del setBg delDesignElem">
        <pc:chgData name="MARIA INMACULADA SANTAMARIA VALENZUELA" userId="ce49ef87-c7e3-4d0f-9bdf-fe69029b02d5" providerId="ADAL" clId="{E673AF77-5E13-4E4F-9ED6-8078CC85BBA8}" dt="2025-04-27T19:53:08.895" v="1871" actId="47"/>
        <pc:sldMkLst>
          <pc:docMk/>
          <pc:sldMk cId="25972136" sldId="281"/>
        </pc:sldMkLst>
      </pc:sldChg>
      <pc:sldChg chg="delSp add del setBg delDesignElem">
        <pc:chgData name="MARIA INMACULADA SANTAMARIA VALENZUELA" userId="ce49ef87-c7e3-4d0f-9bdf-fe69029b02d5" providerId="ADAL" clId="{E673AF77-5E13-4E4F-9ED6-8078CC85BBA8}" dt="2025-04-27T19:53:10.373" v="1872" actId="47"/>
        <pc:sldMkLst>
          <pc:docMk/>
          <pc:sldMk cId="2631190760" sldId="282"/>
        </pc:sldMkLst>
      </pc:sldChg>
      <pc:sldChg chg="delSp add del setBg delDesignElem">
        <pc:chgData name="MARIA INMACULADA SANTAMARIA VALENZUELA" userId="ce49ef87-c7e3-4d0f-9bdf-fe69029b02d5" providerId="ADAL" clId="{E673AF77-5E13-4E4F-9ED6-8078CC85BBA8}" dt="2025-04-27T19:53:10.879" v="1873" actId="47"/>
        <pc:sldMkLst>
          <pc:docMk/>
          <pc:sldMk cId="2641423962" sldId="283"/>
        </pc:sldMkLst>
      </pc:sldChg>
      <pc:sldChg chg="addSp delSp modSp add mod setBg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455534682" sldId="284"/>
        </pc:sldMkLst>
      </pc:sldChg>
      <pc:sldChg chg="delSp modSp add del mod setBg delDesignElem">
        <pc:chgData name="MARIA INMACULADA SANTAMARIA VALENZUELA" userId="ce49ef87-c7e3-4d0f-9bdf-fe69029b02d5" providerId="ADAL" clId="{E673AF77-5E13-4E4F-9ED6-8078CC85BBA8}" dt="2025-04-27T19:37:32.753" v="1407" actId="2696"/>
        <pc:sldMkLst>
          <pc:docMk/>
          <pc:sldMk cId="2666010964" sldId="285"/>
        </pc:sldMkLst>
      </pc:sldChg>
      <pc:sldChg chg="modSp add del mod">
        <pc:chgData name="MARIA INMACULADA SANTAMARIA VALENZUELA" userId="ce49ef87-c7e3-4d0f-9bdf-fe69029b02d5" providerId="ADAL" clId="{E673AF77-5E13-4E4F-9ED6-8078CC85BBA8}" dt="2025-04-27T19:36:50.334" v="1397" actId="2696"/>
        <pc:sldMkLst>
          <pc:docMk/>
          <pc:sldMk cId="1175311403" sldId="286"/>
        </pc:sldMkLst>
      </pc:sldChg>
      <pc:sldChg chg="addSp delSp modSp add del mod">
        <pc:chgData name="MARIA INMACULADA SANTAMARIA VALENZUELA" userId="ce49ef87-c7e3-4d0f-9bdf-fe69029b02d5" providerId="ADAL" clId="{E673AF77-5E13-4E4F-9ED6-8078CC85BBA8}" dt="2025-05-05T09:07:37.826" v="5808" actId="47"/>
        <pc:sldMkLst>
          <pc:docMk/>
          <pc:sldMk cId="2932522900" sldId="287"/>
        </pc:sldMkLst>
      </pc:sldChg>
      <pc:sldChg chg="addSp delSp modSp add mod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190250812" sldId="288"/>
        </pc:sldMkLst>
      </pc:sldChg>
      <pc:sldChg chg="addSp delSp modSp add mod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2783243413" sldId="289"/>
        </pc:sldMkLst>
      </pc:sldChg>
      <pc:sldChg chg="addSp delSp modSp add mod ord delDesignElem chgLayout">
        <pc:chgData name="MARIA INMACULADA SANTAMARIA VALENZUELA" userId="ce49ef87-c7e3-4d0f-9bdf-fe69029b02d5" providerId="ADAL" clId="{E673AF77-5E13-4E4F-9ED6-8078CC85BBA8}" dt="2025-05-07T17:55:16.329" v="21167" actId="20577"/>
        <pc:sldMkLst>
          <pc:docMk/>
          <pc:sldMk cId="4009043804" sldId="290"/>
        </pc:sldMkLst>
      </pc:sldChg>
      <pc:sldChg chg="addSp delSp modSp add mod ord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3733264879" sldId="291"/>
        </pc:sldMkLst>
      </pc:sldChg>
      <pc:sldChg chg="addSp delSp add del setBg delDesignElem">
        <pc:chgData name="MARIA INMACULADA SANTAMARIA VALENZUELA" userId="ce49ef87-c7e3-4d0f-9bdf-fe69029b02d5" providerId="ADAL" clId="{E673AF77-5E13-4E4F-9ED6-8078CC85BBA8}" dt="2025-04-27T19:53:05.364" v="1870"/>
        <pc:sldMkLst>
          <pc:docMk/>
          <pc:sldMk cId="404004492" sldId="292"/>
        </pc:sldMkLst>
      </pc:sldChg>
      <pc:sldChg chg="modSp add del mod">
        <pc:chgData name="MARIA INMACULADA SANTAMARIA VALENZUELA" userId="ce49ef87-c7e3-4d0f-9bdf-fe69029b02d5" providerId="ADAL" clId="{E673AF77-5E13-4E4F-9ED6-8078CC85BBA8}" dt="2025-05-05T09:09:57.173" v="5951" actId="47"/>
        <pc:sldMkLst>
          <pc:docMk/>
          <pc:sldMk cId="925826750" sldId="292"/>
        </pc:sldMkLst>
      </pc:sldChg>
      <pc:sldChg chg="modSp add del mod">
        <pc:chgData name="MARIA INMACULADA SANTAMARIA VALENZUELA" userId="ce49ef87-c7e3-4d0f-9bdf-fe69029b02d5" providerId="ADAL" clId="{E673AF77-5E13-4E4F-9ED6-8078CC85BBA8}" dt="2025-05-05T09:10:41.607" v="6036" actId="47"/>
        <pc:sldMkLst>
          <pc:docMk/>
          <pc:sldMk cId="3775658260" sldId="293"/>
        </pc:sldMkLst>
      </pc:sldChg>
      <pc:sldChg chg="modSp add del mod">
        <pc:chgData name="MARIA INMACULADA SANTAMARIA VALENZUELA" userId="ce49ef87-c7e3-4d0f-9bdf-fe69029b02d5" providerId="ADAL" clId="{E673AF77-5E13-4E4F-9ED6-8078CC85BBA8}" dt="2025-05-05T09:13:43.838" v="6312" actId="47"/>
        <pc:sldMkLst>
          <pc:docMk/>
          <pc:sldMk cId="3932993423" sldId="294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128777035" sldId="295"/>
        </pc:sldMkLst>
      </pc:sldChg>
      <pc:sldChg chg="modSp add del mod ord">
        <pc:chgData name="MARIA INMACULADA SANTAMARIA VALENZUELA" userId="ce49ef87-c7e3-4d0f-9bdf-fe69029b02d5" providerId="ADAL" clId="{E673AF77-5E13-4E4F-9ED6-8078CC85BBA8}" dt="2025-05-07T18:04:50.575" v="21233" actId="47"/>
        <pc:sldMkLst>
          <pc:docMk/>
          <pc:sldMk cId="4294236910" sldId="296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8:04:18.052" v="21226" actId="478"/>
        <pc:sldMkLst>
          <pc:docMk/>
          <pc:sldMk cId="2672329321" sldId="297"/>
        </pc:sldMkLst>
      </pc:sldChg>
      <pc:sldChg chg="addSp delSp modSp add del mod ord">
        <pc:chgData name="MARIA INMACULADA SANTAMARIA VALENZUELA" userId="ce49ef87-c7e3-4d0f-9bdf-fe69029b02d5" providerId="ADAL" clId="{E673AF77-5E13-4E4F-9ED6-8078CC85BBA8}" dt="2025-05-05T09:09:48.391" v="5948" actId="47"/>
        <pc:sldMkLst>
          <pc:docMk/>
          <pc:sldMk cId="3500123699" sldId="298"/>
        </pc:sldMkLst>
      </pc:sldChg>
      <pc:sldChg chg="add del ord">
        <pc:chgData name="MARIA INMACULADA SANTAMARIA VALENZUELA" userId="ce49ef87-c7e3-4d0f-9bdf-fe69029b02d5" providerId="ADAL" clId="{E673AF77-5E13-4E4F-9ED6-8078CC85BBA8}" dt="2025-05-05T09:09:58.496" v="5952" actId="47"/>
        <pc:sldMkLst>
          <pc:docMk/>
          <pc:sldMk cId="1465457180" sldId="299"/>
        </pc:sldMkLst>
      </pc:sldChg>
      <pc:sldChg chg="add del ord">
        <pc:chgData name="MARIA INMACULADA SANTAMARIA VALENZUELA" userId="ce49ef87-c7e3-4d0f-9bdf-fe69029b02d5" providerId="ADAL" clId="{E673AF77-5E13-4E4F-9ED6-8078CC85BBA8}" dt="2025-05-05T09:11:31.704" v="6070" actId="47"/>
        <pc:sldMkLst>
          <pc:docMk/>
          <pc:sldMk cId="2722161562" sldId="300"/>
        </pc:sldMkLst>
      </pc:sldChg>
      <pc:sldChg chg="addSp delSp modSp add mod ord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517778444" sldId="301"/>
        </pc:sldMkLst>
      </pc:sldChg>
      <pc:sldChg chg="addSp delSp modSp add del mod ord">
        <pc:chgData name="MARIA INMACULADA SANTAMARIA VALENZUELA" userId="ce49ef87-c7e3-4d0f-9bdf-fe69029b02d5" providerId="ADAL" clId="{E673AF77-5E13-4E4F-9ED6-8078CC85BBA8}" dt="2025-05-07T15:18:40.160" v="18022" actId="2696"/>
        <pc:sldMkLst>
          <pc:docMk/>
          <pc:sldMk cId="1470890855" sldId="302"/>
        </pc:sldMkLst>
      </pc:sldChg>
      <pc:sldChg chg="add del ord">
        <pc:chgData name="MARIA INMACULADA SANTAMARIA VALENZUELA" userId="ce49ef87-c7e3-4d0f-9bdf-fe69029b02d5" providerId="ADAL" clId="{E673AF77-5E13-4E4F-9ED6-8078CC85BBA8}" dt="2025-05-05T09:11:59.860" v="6072" actId="47"/>
        <pc:sldMkLst>
          <pc:docMk/>
          <pc:sldMk cId="1186706238" sldId="303"/>
        </pc:sldMkLst>
      </pc:sldChg>
      <pc:sldChg chg="addSp delSp modSp add del mod ord">
        <pc:chgData name="MARIA INMACULADA SANTAMARIA VALENZUELA" userId="ce49ef87-c7e3-4d0f-9bdf-fe69029b02d5" providerId="ADAL" clId="{E673AF77-5E13-4E4F-9ED6-8078CC85BBA8}" dt="2025-04-29T12:06:14.841" v="3604" actId="47"/>
        <pc:sldMkLst>
          <pc:docMk/>
          <pc:sldMk cId="2197118498" sldId="304"/>
        </pc:sldMkLst>
      </pc:sldChg>
      <pc:sldChg chg="addSp delSp modSp new del mod">
        <pc:chgData name="MARIA INMACULADA SANTAMARIA VALENZUELA" userId="ce49ef87-c7e3-4d0f-9bdf-fe69029b02d5" providerId="ADAL" clId="{E673AF77-5E13-4E4F-9ED6-8078CC85BBA8}" dt="2025-05-05T09:11:54.722" v="6071" actId="47"/>
        <pc:sldMkLst>
          <pc:docMk/>
          <pc:sldMk cId="2270737395" sldId="305"/>
        </pc:sldMkLst>
      </pc:sldChg>
      <pc:sldChg chg="addSp delSp modSp add mod or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708788255" sldId="306"/>
        </pc:sldMkLst>
      </pc:sldChg>
      <pc:sldChg chg="addSp delSp add del setBg delDesignElem">
        <pc:chgData name="MARIA INMACULADA SANTAMARIA VALENZUELA" userId="ce49ef87-c7e3-4d0f-9bdf-fe69029b02d5" providerId="ADAL" clId="{E673AF77-5E13-4E4F-9ED6-8078CC85BBA8}" dt="2025-05-05T08:57:01.073" v="5459"/>
        <pc:sldMkLst>
          <pc:docMk/>
          <pc:sldMk cId="2191277937" sldId="306"/>
        </pc:sldMkLst>
      </pc:sldChg>
      <pc:sldChg chg="addSp delSp modSp add mod ord setBg delDesignElem chgLayout">
        <pc:chgData name="MARIA INMACULADA SANTAMARIA VALENZUELA" userId="ce49ef87-c7e3-4d0f-9bdf-fe69029b02d5" providerId="ADAL" clId="{E673AF77-5E13-4E4F-9ED6-8078CC85BBA8}" dt="2025-05-07T17:45:02.605" v="20871" actId="1038"/>
        <pc:sldMkLst>
          <pc:docMk/>
          <pc:sldMk cId="3371716897" sldId="307"/>
        </pc:sldMkLst>
      </pc:sldChg>
      <pc:sldChg chg="delSp modSp add mod setBg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854971319" sldId="308"/>
        </pc:sldMkLst>
      </pc:sldChg>
      <pc:sldChg chg="addSp delSp modSp add del mod setBg delDesignElem">
        <pc:chgData name="MARIA INMACULADA SANTAMARIA VALENZUELA" userId="ce49ef87-c7e3-4d0f-9bdf-fe69029b02d5" providerId="ADAL" clId="{E673AF77-5E13-4E4F-9ED6-8078CC85BBA8}" dt="2025-05-05T09:02:26.405" v="5564"/>
        <pc:sldMkLst>
          <pc:docMk/>
          <pc:sldMk cId="3128054778" sldId="308"/>
        </pc:sldMkLst>
      </pc:sldChg>
      <pc:sldChg chg="addSp delSp modSp add mod ord setBg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4246284710" sldId="309"/>
        </pc:sldMkLst>
      </pc:sldChg>
      <pc:sldChg chg="addSp delSp add del setBg delDesignElem">
        <pc:chgData name="MARIA INMACULADA SANTAMARIA VALENZUELA" userId="ce49ef87-c7e3-4d0f-9bdf-fe69029b02d5" providerId="ADAL" clId="{E673AF77-5E13-4E4F-9ED6-8078CC85BBA8}" dt="2025-05-05T09:04:03.381" v="5573"/>
        <pc:sldMkLst>
          <pc:docMk/>
          <pc:sldMk cId="1654326498" sldId="310"/>
        </pc:sldMkLst>
      </pc:sldChg>
      <pc:sldChg chg="delSp modSp add mod ord setBg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2398836162" sldId="310"/>
        </pc:sldMkLst>
      </pc:sldChg>
      <pc:sldChg chg="addSp delSp modSp add mod or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839152469" sldId="311"/>
        </pc:sldMkLst>
      </pc:sldChg>
      <pc:sldChg chg="modSp add del mod ord">
        <pc:chgData name="MARIA INMACULADA SANTAMARIA VALENZUELA" userId="ce49ef87-c7e3-4d0f-9bdf-fe69029b02d5" providerId="ADAL" clId="{E673AF77-5E13-4E4F-9ED6-8078CC85BBA8}" dt="2025-05-05T09:04:35.279" v="5594" actId="47"/>
        <pc:sldMkLst>
          <pc:docMk/>
          <pc:sldMk cId="1884124153" sldId="311"/>
        </pc:sldMkLst>
      </pc:sldChg>
      <pc:sldChg chg="addSp delSp modSp add mod ord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188783767" sldId="312"/>
        </pc:sldMkLst>
      </pc:sldChg>
      <pc:sldChg chg="addSp delSp modSp add del mod ord">
        <pc:chgData name="MARIA INMACULADA SANTAMARIA VALENZUELA" userId="ce49ef87-c7e3-4d0f-9bdf-fe69029b02d5" providerId="ADAL" clId="{E673AF77-5E13-4E4F-9ED6-8078CC85BBA8}" dt="2025-05-07T10:17:15.229" v="10228" actId="47"/>
        <pc:sldMkLst>
          <pc:docMk/>
          <pc:sldMk cId="1958524397" sldId="313"/>
        </pc:sldMkLst>
      </pc:sldChg>
      <pc:sldChg chg="delSp modSp add mod ord setBg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2212892078" sldId="314"/>
        </pc:sldMkLst>
      </pc:sldChg>
      <pc:sldChg chg="addSp delSp modSp add mod or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277675027" sldId="315"/>
        </pc:sldMkLst>
      </pc:sldChg>
      <pc:sldChg chg="addSp delSp modSp add mod ord">
        <pc:chgData name="MARIA INMACULADA SANTAMARIA VALENZUELA" userId="ce49ef87-c7e3-4d0f-9bdf-fe69029b02d5" providerId="ADAL" clId="{E673AF77-5E13-4E4F-9ED6-8078CC85BBA8}" dt="2025-05-07T18:01:56.163" v="21223" actId="27636"/>
        <pc:sldMkLst>
          <pc:docMk/>
          <pc:sldMk cId="1612370939" sldId="316"/>
        </pc:sldMkLst>
      </pc:sldChg>
      <pc:sldChg chg="delSp modSp add mod or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2194625525" sldId="317"/>
        </pc:sldMkLst>
      </pc:sldChg>
      <pc:sldChg chg="addSp delSp add del setBg delDesignElem">
        <pc:chgData name="MARIA INMACULADA SANTAMARIA VALENZUELA" userId="ce49ef87-c7e3-4d0f-9bdf-fe69029b02d5" providerId="ADAL" clId="{E673AF77-5E13-4E4F-9ED6-8078CC85BBA8}" dt="2025-05-05T09:18:22.975" v="6404"/>
        <pc:sldMkLst>
          <pc:docMk/>
          <pc:sldMk cId="3124570927" sldId="317"/>
        </pc:sldMkLst>
      </pc:sldChg>
      <pc:sldChg chg="delSp modSp add mod or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3764229205" sldId="318"/>
        </pc:sldMkLst>
      </pc:sldChg>
      <pc:sldChg chg="addSp delSp modSp add mod ord">
        <pc:chgData name="MARIA INMACULADA SANTAMARIA VALENZUELA" userId="ce49ef87-c7e3-4d0f-9bdf-fe69029b02d5" providerId="ADAL" clId="{E673AF77-5E13-4E4F-9ED6-8078CC85BBA8}" dt="2025-05-07T15:36:55.197" v="19707"/>
        <pc:sldMkLst>
          <pc:docMk/>
          <pc:sldMk cId="3420021981" sldId="319"/>
        </pc:sldMkLst>
      </pc:sldChg>
      <pc:sldChg chg="addSp delSp modSp add del mod ord delDesignElem chgLayout">
        <pc:chgData name="MARIA INMACULADA SANTAMARIA VALENZUELA" userId="ce49ef87-c7e3-4d0f-9bdf-fe69029b02d5" providerId="ADAL" clId="{E673AF77-5E13-4E4F-9ED6-8078CC85BBA8}" dt="2025-05-07T15:29:00.512" v="18601" actId="47"/>
        <pc:sldMkLst>
          <pc:docMk/>
          <pc:sldMk cId="3233928946" sldId="320"/>
        </pc:sldMkLst>
      </pc:sldChg>
      <pc:sldChg chg="add del">
        <pc:chgData name="MARIA INMACULADA SANTAMARIA VALENZUELA" userId="ce49ef87-c7e3-4d0f-9bdf-fe69029b02d5" providerId="ADAL" clId="{E673AF77-5E13-4E4F-9ED6-8078CC85BBA8}" dt="2025-05-05T10:29:08.600" v="6890" actId="47"/>
        <pc:sldMkLst>
          <pc:docMk/>
          <pc:sldMk cId="1369429051" sldId="321"/>
        </pc:sldMkLst>
      </pc:sldChg>
      <pc:sldChg chg="addSp delSp modSp add mod modClrScheme delDesignElem chgLayout">
        <pc:chgData name="MARIA INMACULADA SANTAMARIA VALENZUELA" userId="ce49ef87-c7e3-4d0f-9bdf-fe69029b02d5" providerId="ADAL" clId="{E673AF77-5E13-4E4F-9ED6-8078CC85BBA8}" dt="2025-05-15T18:02:24.539" v="21578" actId="1076"/>
        <pc:sldMkLst>
          <pc:docMk/>
          <pc:sldMk cId="3436723707" sldId="321"/>
        </pc:sldMkLst>
      </pc:sldChg>
      <pc:sldChg chg="addSp delSp modSp add mod delDesignElem chgLayout">
        <pc:chgData name="MARIA INMACULADA SANTAMARIA VALENZUELA" userId="ce49ef87-c7e3-4d0f-9bdf-fe69029b02d5" providerId="ADAL" clId="{E673AF77-5E13-4E4F-9ED6-8078CC85BBA8}" dt="2025-05-07T17:34:41.667" v="20606" actId="20577"/>
        <pc:sldMkLst>
          <pc:docMk/>
          <pc:sldMk cId="2718237920" sldId="322"/>
        </pc:sldMkLst>
      </pc:sldChg>
      <pc:sldChg chg="addSp delSp modSp add del mod ord delDesignElem chgLayout">
        <pc:chgData name="MARIA INMACULADA SANTAMARIA VALENZUELA" userId="ce49ef87-c7e3-4d0f-9bdf-fe69029b02d5" providerId="ADAL" clId="{E673AF77-5E13-4E4F-9ED6-8078CC85BBA8}" dt="2025-05-15T18:02:41.261" v="21579" actId="47"/>
        <pc:sldMkLst>
          <pc:docMk/>
          <pc:sldMk cId="2508387914" sldId="323"/>
        </pc:sldMkLst>
      </pc:sldChg>
      <pc:sldChg chg="addSp delSp modSp add del mod">
        <pc:chgData name="MARIA INMACULADA SANTAMARIA VALENZUELA" userId="ce49ef87-c7e3-4d0f-9bdf-fe69029b02d5" providerId="ADAL" clId="{E673AF77-5E13-4E4F-9ED6-8078CC85BBA8}" dt="2025-05-05T12:22:44.902" v="6949" actId="47"/>
        <pc:sldMkLst>
          <pc:docMk/>
          <pc:sldMk cId="1212115784" sldId="324"/>
        </pc:sldMkLst>
      </pc:sldChg>
      <pc:sldChg chg="addSp delSp modSp add del mod">
        <pc:chgData name="MARIA INMACULADA SANTAMARIA VALENZUELA" userId="ce49ef87-c7e3-4d0f-9bdf-fe69029b02d5" providerId="ADAL" clId="{E673AF77-5E13-4E4F-9ED6-8078CC85BBA8}" dt="2025-05-06T16:32:25.701" v="9093" actId="47"/>
        <pc:sldMkLst>
          <pc:docMk/>
          <pc:sldMk cId="2753922588" sldId="325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058363968" sldId="326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2759646855" sldId="327"/>
        </pc:sldMkLst>
      </pc:sldChg>
      <pc:sldChg chg="addSp delSp modSp add del mod">
        <pc:chgData name="MARIA INMACULADA SANTAMARIA VALENZUELA" userId="ce49ef87-c7e3-4d0f-9bdf-fe69029b02d5" providerId="ADAL" clId="{E673AF77-5E13-4E4F-9ED6-8078CC85BBA8}" dt="2025-05-06T17:12:17.298" v="9199" actId="47"/>
        <pc:sldMkLst>
          <pc:docMk/>
          <pc:sldMk cId="4095430904" sldId="328"/>
        </pc:sldMkLst>
      </pc:sldChg>
      <pc:sldChg chg="addSp delSp modSp add del mod delDesignElem chgLayout">
        <pc:chgData name="MARIA INMACULADA SANTAMARIA VALENZUELA" userId="ce49ef87-c7e3-4d0f-9bdf-fe69029b02d5" providerId="ADAL" clId="{E673AF77-5E13-4E4F-9ED6-8078CC85BBA8}" dt="2025-05-07T10:47:47.787" v="10456" actId="47"/>
        <pc:sldMkLst>
          <pc:docMk/>
          <pc:sldMk cId="3277851132" sldId="329"/>
        </pc:sldMkLst>
      </pc:sldChg>
      <pc:sldChg chg="addSp delSp modSp add mod delDesignElem chgLayout">
        <pc:chgData name="MARIA INMACULADA SANTAMARIA VALENZUELA" userId="ce49ef87-c7e3-4d0f-9bdf-fe69029b02d5" providerId="ADAL" clId="{E673AF77-5E13-4E4F-9ED6-8078CC85BBA8}" dt="2025-05-15T18:03:32.207" v="21594"/>
        <pc:sldMkLst>
          <pc:docMk/>
          <pc:sldMk cId="2733223896" sldId="330"/>
        </pc:sldMkLst>
      </pc:sldChg>
      <pc:sldChg chg="addSp delSp modSp new del">
        <pc:chgData name="MARIA INMACULADA SANTAMARIA VALENZUELA" userId="ce49ef87-c7e3-4d0f-9bdf-fe69029b02d5" providerId="ADAL" clId="{E673AF77-5E13-4E4F-9ED6-8078CC85BBA8}" dt="2025-05-05T15:17:31.606" v="7258" actId="680"/>
        <pc:sldMkLst>
          <pc:docMk/>
          <pc:sldMk cId="4248673333" sldId="330"/>
        </pc:sldMkLst>
      </pc:sldChg>
      <pc:sldChg chg="addSp delSp modSp add mod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3359506584" sldId="331"/>
        </pc:sldMkLst>
      </pc:sldChg>
      <pc:sldChg chg="addSp delSp modSp add del mod ord setBg delDesignElem chgLayout">
        <pc:chgData name="MARIA INMACULADA SANTAMARIA VALENZUELA" userId="ce49ef87-c7e3-4d0f-9bdf-fe69029b02d5" providerId="ADAL" clId="{E673AF77-5E13-4E4F-9ED6-8078CC85BBA8}" dt="2025-05-15T18:03:33.869" v="21595" actId="47"/>
        <pc:sldMkLst>
          <pc:docMk/>
          <pc:sldMk cId="645645427" sldId="332"/>
        </pc:sldMkLst>
      </pc:sldChg>
      <pc:sldChg chg="add del">
        <pc:chgData name="MARIA INMACULADA SANTAMARIA VALENZUELA" userId="ce49ef87-c7e3-4d0f-9bdf-fe69029b02d5" providerId="ADAL" clId="{E673AF77-5E13-4E4F-9ED6-8078CC85BBA8}" dt="2025-05-06T16:30:59.200" v="9013" actId="47"/>
        <pc:sldMkLst>
          <pc:docMk/>
          <pc:sldMk cId="126608267" sldId="333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7:46:31.556" v="20905" actId="114"/>
        <pc:sldMkLst>
          <pc:docMk/>
          <pc:sldMk cId="954462846" sldId="334"/>
        </pc:sldMkLst>
      </pc:sldChg>
      <pc:sldChg chg="delSp modSp add del mod">
        <pc:chgData name="MARIA INMACULADA SANTAMARIA VALENZUELA" userId="ce49ef87-c7e3-4d0f-9bdf-fe69029b02d5" providerId="ADAL" clId="{E673AF77-5E13-4E4F-9ED6-8078CC85BBA8}" dt="2025-05-05T15:59:09.218" v="7705" actId="47"/>
        <pc:sldMkLst>
          <pc:docMk/>
          <pc:sldMk cId="811642043" sldId="335"/>
        </pc:sldMkLst>
      </pc:sldChg>
      <pc:sldChg chg="addSp delSp modSp add mod setBg delDesignElem">
        <pc:chgData name="MARIA INMACULADA SANTAMARIA VALENZUELA" userId="ce49ef87-c7e3-4d0f-9bdf-fe69029b02d5" providerId="ADAL" clId="{E673AF77-5E13-4E4F-9ED6-8078CC85BBA8}" dt="2025-05-15T18:17:05.642" v="21618" actId="14100"/>
        <pc:sldMkLst>
          <pc:docMk/>
          <pc:sldMk cId="1990393105" sldId="335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686724016" sldId="336"/>
        </pc:sldMkLst>
      </pc:sldChg>
      <pc:sldChg chg="addSp delSp modSp add mod modNotesTx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858599433" sldId="337"/>
        </pc:sldMkLst>
      </pc:sldChg>
      <pc:sldChg chg="delSp add del mod">
        <pc:chgData name="MARIA INMACULADA SANTAMARIA VALENZUELA" userId="ce49ef87-c7e3-4d0f-9bdf-fe69029b02d5" providerId="ADAL" clId="{E673AF77-5E13-4E4F-9ED6-8078CC85BBA8}" dt="2025-05-06T13:25:58.185" v="8052" actId="47"/>
        <pc:sldMkLst>
          <pc:docMk/>
          <pc:sldMk cId="1778208155" sldId="337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831761638" sldId="338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7:39:58.976" v="20861" actId="20577"/>
        <pc:sldMkLst>
          <pc:docMk/>
          <pc:sldMk cId="1603512168" sldId="339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43:04.746" v="19810" actId="20577"/>
        <pc:sldMkLst>
          <pc:docMk/>
          <pc:sldMk cId="3762717595" sldId="340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3775358971" sldId="341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3092937231" sldId="342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3451416163" sldId="343"/>
        </pc:sldMkLst>
      </pc:sldChg>
      <pc:sldChg chg="addSp delSp modSp add mod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4173464945" sldId="344"/>
        </pc:sldMkLst>
      </pc:sldChg>
      <pc:sldChg chg="addSp delSp modSp add mod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3391641924" sldId="345"/>
        </pc:sldMkLst>
      </pc:sldChg>
      <pc:sldChg chg="addSp delSp modSp add mod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342192780" sldId="346"/>
        </pc:sldMkLst>
      </pc:sldChg>
      <pc:sldChg chg="addSp delSp modSp add mod delDesignElem chgLayout">
        <pc:chgData name="MARIA INMACULADA SANTAMARIA VALENZUELA" userId="ce49ef87-c7e3-4d0f-9bdf-fe69029b02d5" providerId="ADAL" clId="{E673AF77-5E13-4E4F-9ED6-8078CC85BBA8}" dt="2025-05-15T17:58:01.601" v="21490" actId="478"/>
        <pc:sldMkLst>
          <pc:docMk/>
          <pc:sldMk cId="931360701" sldId="347"/>
        </pc:sldMkLst>
      </pc:sldChg>
      <pc:sldChg chg="addSp delSp modSp add mod ord modAnim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3294479295" sldId="348"/>
        </pc:sldMkLst>
      </pc:sldChg>
      <pc:sldChg chg="addSp delSp modSp add del mod ord">
        <pc:chgData name="MARIA INMACULADA SANTAMARIA VALENZUELA" userId="ce49ef87-c7e3-4d0f-9bdf-fe69029b02d5" providerId="ADAL" clId="{E673AF77-5E13-4E4F-9ED6-8078CC85BBA8}" dt="2025-05-07T15:36:42.115" v="19706" actId="47"/>
        <pc:sldMkLst>
          <pc:docMk/>
          <pc:sldMk cId="150362139" sldId="349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419171269" sldId="350"/>
        </pc:sldMkLst>
      </pc:sldChg>
      <pc:sldChg chg="addSp delSp modSp add del mod">
        <pc:chgData name="MARIA INMACULADA SANTAMARIA VALENZUELA" userId="ce49ef87-c7e3-4d0f-9bdf-fe69029b02d5" providerId="ADAL" clId="{E673AF77-5E13-4E4F-9ED6-8078CC85BBA8}" dt="2025-05-07T10:13:00.267" v="10095" actId="47"/>
        <pc:sldMkLst>
          <pc:docMk/>
          <pc:sldMk cId="1668107069" sldId="350"/>
        </pc:sldMkLst>
      </pc:sldChg>
      <pc:sldChg chg="addSp delSp modSp add mod ord">
        <pc:chgData name="MARIA INMACULADA SANTAMARIA VALENZUELA" userId="ce49ef87-c7e3-4d0f-9bdf-fe69029b02d5" providerId="ADAL" clId="{E673AF77-5E13-4E4F-9ED6-8078CC85BBA8}" dt="2025-05-07T17:58:06.988" v="21212" actId="478"/>
        <pc:sldMkLst>
          <pc:docMk/>
          <pc:sldMk cId="4171080913" sldId="351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882285197" sldId="352"/>
        </pc:sldMkLst>
      </pc:sldChg>
      <pc:sldChg chg="add del">
        <pc:chgData name="MARIA INMACULADA SANTAMARIA VALENZUELA" userId="ce49ef87-c7e3-4d0f-9bdf-fe69029b02d5" providerId="ADAL" clId="{E673AF77-5E13-4E4F-9ED6-8078CC85BBA8}" dt="2025-05-07T10:54:26.712" v="10923" actId="2696"/>
        <pc:sldMkLst>
          <pc:docMk/>
          <pc:sldMk cId="3976815562" sldId="352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662307858" sldId="353"/>
        </pc:sldMkLst>
      </pc:sldChg>
      <pc:sldChg chg="add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886790860" sldId="354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433171172" sldId="355"/>
        </pc:sldMkLst>
      </pc:sldChg>
      <pc:sldChg chg="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45274492" sldId="356"/>
        </pc:sldMkLst>
      </pc:sldChg>
      <pc:sldChg chg="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2318498820" sldId="357"/>
        </pc:sldMkLst>
      </pc:sldChg>
      <pc:sldChg chg="addSp delSp modSp add mod ord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3289199479" sldId="358"/>
        </pc:sldMkLst>
      </pc:sldChg>
      <pc:sldChg chg="delSp modSp add del mod">
        <pc:chgData name="MARIA INMACULADA SANTAMARIA VALENZUELA" userId="ce49ef87-c7e3-4d0f-9bdf-fe69029b02d5" providerId="ADAL" clId="{E673AF77-5E13-4E4F-9ED6-8078CC85BBA8}" dt="2025-05-07T17:58:35.915" v="21213" actId="47"/>
        <pc:sldMkLst>
          <pc:docMk/>
          <pc:sldMk cId="1265400464" sldId="359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439764005" sldId="360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4259338703" sldId="361"/>
        </pc:sldMkLst>
      </pc:sldChg>
      <pc:sldChg chg="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306524057" sldId="362"/>
        </pc:sldMkLst>
      </pc:sldChg>
      <pc:sldChg chg="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3903352684" sldId="363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2634613795" sldId="364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2228204414" sldId="365"/>
        </pc:sldMkLst>
      </pc:sldChg>
      <pc:sldChg chg="addSp delSp modSp add mod ord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1861243297" sldId="366"/>
        </pc:sldMkLst>
      </pc:sldChg>
      <pc:sldChg chg="modSp add del mod">
        <pc:chgData name="MARIA INMACULADA SANTAMARIA VALENZUELA" userId="ce49ef87-c7e3-4d0f-9bdf-fe69029b02d5" providerId="ADAL" clId="{E673AF77-5E13-4E4F-9ED6-8078CC85BBA8}" dt="2025-05-07T15:07:51.283" v="16910" actId="47"/>
        <pc:sldMkLst>
          <pc:docMk/>
          <pc:sldMk cId="1783678435" sldId="367"/>
        </pc:sldMkLst>
      </pc:sldChg>
      <pc:sldChg chg="modSp add del mod">
        <pc:chgData name="MARIA INMACULADA SANTAMARIA VALENZUELA" userId="ce49ef87-c7e3-4d0f-9bdf-fe69029b02d5" providerId="ADAL" clId="{E673AF77-5E13-4E4F-9ED6-8078CC85BBA8}" dt="2025-05-07T15:08:03.109" v="16915" actId="47"/>
        <pc:sldMkLst>
          <pc:docMk/>
          <pc:sldMk cId="827901434" sldId="368"/>
        </pc:sldMkLst>
      </pc:sldChg>
      <pc:sldChg chg="addSp delSp modSp add mod setBg delDesignElem chgLayout">
        <pc:chgData name="MARIA INMACULADA SANTAMARIA VALENZUELA" userId="ce49ef87-c7e3-4d0f-9bdf-fe69029b02d5" providerId="ADAL" clId="{E673AF77-5E13-4E4F-9ED6-8078CC85BBA8}" dt="2025-05-07T15:33:00.719" v="19178" actId="790"/>
        <pc:sldMkLst>
          <pc:docMk/>
          <pc:sldMk cId="9947144" sldId="369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39:31.650" v="19714" actId="1076"/>
        <pc:sldMkLst>
          <pc:docMk/>
          <pc:sldMk cId="1999900479" sldId="370"/>
        </pc:sldMkLst>
      </pc:sldChg>
      <pc:sldChg chg="addSp delSp modSp add mod setBg delDesignElem chgLayout">
        <pc:chgData name="MARIA INMACULADA SANTAMARIA VALENZUELA" userId="ce49ef87-c7e3-4d0f-9bdf-fe69029b02d5" providerId="ADAL" clId="{E673AF77-5E13-4E4F-9ED6-8078CC85BBA8}" dt="2025-05-07T15:36:40.538" v="19705" actId="1076"/>
        <pc:sldMkLst>
          <pc:docMk/>
          <pc:sldMk cId="1233300293" sldId="371"/>
        </pc:sldMkLst>
      </pc:sldChg>
      <pc:sldChg chg="add del ord">
        <pc:chgData name="MARIA INMACULADA SANTAMARIA VALENZUELA" userId="ce49ef87-c7e3-4d0f-9bdf-fe69029b02d5" providerId="ADAL" clId="{E673AF77-5E13-4E4F-9ED6-8078CC85BBA8}" dt="2025-05-07T15:07:59.781" v="16914" actId="47"/>
        <pc:sldMkLst>
          <pc:docMk/>
          <pc:sldMk cId="3574873507" sldId="371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43:41.506" v="19821" actId="20577"/>
        <pc:sldMkLst>
          <pc:docMk/>
          <pc:sldMk cId="3038002880" sldId="372"/>
        </pc:sldMkLst>
      </pc:sldChg>
      <pc:sldChg chg="addSp modSp add mod">
        <pc:chgData name="MARIA INMACULADA SANTAMARIA VALENZUELA" userId="ce49ef87-c7e3-4d0f-9bdf-fe69029b02d5" providerId="ADAL" clId="{E673AF77-5E13-4E4F-9ED6-8078CC85BBA8}" dt="2025-05-07T15:42:46.521" v="19804" actId="20577"/>
        <pc:sldMkLst>
          <pc:docMk/>
          <pc:sldMk cId="2934171933" sldId="373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5:42:21.073" v="19732" actId="1076"/>
        <pc:sldMkLst>
          <pc:docMk/>
          <pc:sldMk cId="4192799263" sldId="374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6:49:18.777" v="19915" actId="1076"/>
        <pc:sldMkLst>
          <pc:docMk/>
          <pc:sldMk cId="2271383278" sldId="375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07T16:52:14.539" v="19946" actId="20577"/>
        <pc:sldMkLst>
          <pc:docMk/>
          <pc:sldMk cId="2955790041" sldId="376"/>
        </pc:sldMkLst>
      </pc:sldChg>
      <pc:sldChg chg="add ord modNotesTx">
        <pc:chgData name="MARIA INMACULADA SANTAMARIA VALENZUELA" userId="ce49ef87-c7e3-4d0f-9bdf-fe69029b02d5" providerId="ADAL" clId="{E673AF77-5E13-4E4F-9ED6-8078CC85BBA8}" dt="2025-05-07T18:05:50.426" v="21488" actId="20577"/>
        <pc:sldMkLst>
          <pc:docMk/>
          <pc:sldMk cId="1283326374" sldId="377"/>
        </pc:sldMkLst>
      </pc:sldChg>
      <pc:sldChg chg="addSp delSp add del setBg delDesignElem">
        <pc:chgData name="MARIA INMACULADA SANTAMARIA VALENZUELA" userId="ce49ef87-c7e3-4d0f-9bdf-fe69029b02d5" providerId="ADAL" clId="{E673AF77-5E13-4E4F-9ED6-8078CC85BBA8}" dt="2025-05-07T18:04:30.689" v="21229"/>
        <pc:sldMkLst>
          <pc:docMk/>
          <pc:sldMk cId="2082555110" sldId="377"/>
        </pc:sldMkLst>
      </pc:sldChg>
      <pc:sldChg chg="addSp delSp modSp add mod">
        <pc:chgData name="MARIA INMACULADA SANTAMARIA VALENZUELA" userId="ce49ef87-c7e3-4d0f-9bdf-fe69029b02d5" providerId="ADAL" clId="{E673AF77-5E13-4E4F-9ED6-8078CC85BBA8}" dt="2025-05-15T18:03:26.507" v="21593" actId="478"/>
        <pc:sldMkLst>
          <pc:docMk/>
          <pc:sldMk cId="753048550" sldId="378"/>
        </pc:sldMkLst>
      </pc:sldChg>
    </pc:docChg>
  </pc:docChgLst>
  <pc:docChgLst>
    <pc:chgData name="Usuario invitado" userId="S::urn:spo:tenantanon#6afea85d-c323-4270-b69d-a4fb3927c254::" providerId="AD" clId="Web-{0A696F63-D528-D2AB-BF12-5CCDD6912105}"/>
    <pc:docChg chg="mod addSld delSld modSld">
      <pc:chgData name="Usuario invitado" userId="S::urn:spo:tenantanon#6afea85d-c323-4270-b69d-a4fb3927c254::" providerId="AD" clId="Web-{0A696F63-D528-D2AB-BF12-5CCDD6912105}" dt="2025-05-19T12:40:05.014" v="92" actId="20577"/>
      <pc:docMkLst>
        <pc:docMk/>
      </pc:docMkLst>
      <pc:sldChg chg="addSp delSp modSp addAnim delAnim">
        <pc:chgData name="Usuario invitado" userId="S::urn:spo:tenantanon#6afea85d-c323-4270-b69d-a4fb3927c254::" providerId="AD" clId="Web-{0A696F63-D528-D2AB-BF12-5CCDD6912105}" dt="2025-05-19T12:04:50.958" v="29" actId="14100"/>
        <pc:sldMkLst>
          <pc:docMk/>
          <pc:sldMk cId="4184558863" sldId="257"/>
        </pc:sldMkLst>
      </pc:sldChg>
      <pc:sldChg chg="modSp">
        <pc:chgData name="Usuario invitado" userId="S::urn:spo:tenantanon#6afea85d-c323-4270-b69d-a4fb3927c254::" providerId="AD" clId="Web-{0A696F63-D528-D2AB-BF12-5CCDD6912105}" dt="2025-05-19T12:05:24.428" v="30" actId="14100"/>
        <pc:sldMkLst>
          <pc:docMk/>
          <pc:sldMk cId="1217622540" sldId="258"/>
        </pc:sldMkLst>
      </pc:sldChg>
      <pc:sldChg chg="del">
        <pc:chgData name="Usuario invitado" userId="S::urn:spo:tenantanon#6afea85d-c323-4270-b69d-a4fb3927c254::" providerId="AD" clId="Web-{0A696F63-D528-D2AB-BF12-5CCDD6912105}" dt="2025-05-19T12:06:32.195" v="31"/>
        <pc:sldMkLst>
          <pc:docMk/>
          <pc:sldMk cId="1854971319" sldId="308"/>
        </pc:sldMkLst>
      </pc:sldChg>
      <pc:sldChg chg="modSp">
        <pc:chgData name="Usuario invitado" userId="S::urn:spo:tenantanon#6afea85d-c323-4270-b69d-a4fb3927c254::" providerId="AD" clId="Web-{0A696F63-D528-D2AB-BF12-5CCDD6912105}" dt="2025-05-19T12:15:59.070" v="85" actId="14100"/>
        <pc:sldMkLst>
          <pc:docMk/>
          <pc:sldMk cId="1990393105" sldId="335"/>
        </pc:sldMkLst>
      </pc:sldChg>
      <pc:sldChg chg="modSp">
        <pc:chgData name="Usuario invitado" userId="S::urn:spo:tenantanon#6afea85d-c323-4270-b69d-a4fb3927c254::" providerId="AD" clId="Web-{0A696F63-D528-D2AB-BF12-5CCDD6912105}" dt="2025-05-19T12:40:05.014" v="92" actId="20577"/>
        <pc:sldMkLst>
          <pc:docMk/>
          <pc:sldMk cId="3762717595" sldId="340"/>
        </pc:sldMkLst>
      </pc:sldChg>
      <pc:sldChg chg="modSp">
        <pc:chgData name="Usuario invitado" userId="S::urn:spo:tenantanon#6afea85d-c323-4270-b69d-a4fb3927c254::" providerId="AD" clId="Web-{0A696F63-D528-D2AB-BF12-5CCDD6912105}" dt="2025-05-19T12:29:12.591" v="88" actId="1076"/>
        <pc:sldMkLst>
          <pc:docMk/>
          <pc:sldMk cId="931360701" sldId="347"/>
        </pc:sldMkLst>
      </pc:sldChg>
      <pc:sldChg chg="modSp">
        <pc:chgData name="Usuario invitado" userId="S::urn:spo:tenantanon#6afea85d-c323-4270-b69d-a4fb3927c254::" providerId="AD" clId="Web-{0A696F63-D528-D2AB-BF12-5CCDD6912105}" dt="2025-05-19T12:15:07.334" v="84" actId="20577"/>
        <pc:sldMkLst>
          <pc:docMk/>
          <pc:sldMk cId="753048550" sldId="378"/>
        </pc:sldMkLst>
      </pc:sldChg>
      <pc:sldChg chg="modSp">
        <pc:chgData name="Usuario invitado" userId="S::urn:spo:tenantanon#6afea85d-c323-4270-b69d-a4fb3927c254::" providerId="AD" clId="Web-{0A696F63-D528-D2AB-BF12-5CCDD6912105}" dt="2025-05-19T12:17:48.260" v="87" actId="1076"/>
        <pc:sldMkLst>
          <pc:docMk/>
          <pc:sldMk cId="3138907083" sldId="379"/>
        </pc:sldMkLst>
      </pc:sldChg>
      <pc:sldChg chg="addSp delSp modSp add replId">
        <pc:chgData name="Usuario invitado" userId="S::urn:spo:tenantanon#6afea85d-c323-4270-b69d-a4fb3927c254::" providerId="AD" clId="Web-{0A696F63-D528-D2AB-BF12-5CCDD6912105}" dt="2025-05-19T12:14:49.599" v="71" actId="1076"/>
        <pc:sldMkLst>
          <pc:docMk/>
          <pc:sldMk cId="4125583929" sldId="385"/>
        </pc:sldMkLst>
      </pc:sldChg>
    </pc:docChg>
  </pc:docChgLst>
</pc:chgInfo>
</file>

<file path=ppt/comments/modernComment_1AD_86FEFEB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9B3D446-B089-4DE5-A687-23A7B357EC35}" authorId="{22562EB9-42CF-089C-A97D-98A1B82BEB09}" created="2025-05-26T18:10:54.10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264858290" sldId="429"/>
      <ac:picMk id="1028" creationId="{DCE2A62A-FA89-5193-1473-0D743CF089AA}"/>
    </ac:deMkLst>
    <p188:txBody>
      <a:bodyPr/>
      <a:lstStyle/>
      <a:p>
        <a:r>
          <a:rPr lang="es-ES"/>
          <a:t>Arreglando orden animaciones 
</a:t>
        </a:r>
      </a:p>
    </p188:txBody>
  </p188:cm>
</p188:cmLst>
</file>

<file path=ppt/comments/modernComment_1C2_5549079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BD09F34-291C-4557-B06F-719E502A6D74}" authorId="{22562EB9-42CF-089C-A97D-98A1B82BEB09}" created="2025-05-21T07:43:00.97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430849437" sldId="450"/>
      <ac:picMk id="5" creationId="{5CC53336-8894-5354-156B-30834D424EA8}"/>
    </ac:deMkLst>
    <p188:txBody>
      <a:bodyPr/>
      <a:lstStyle/>
      <a:p>
        <a:r>
          <a:rPr lang="es-ES"/>
          <a:t>Transicion
</a:t>
        </a:r>
      </a:p>
    </p188:txBody>
  </p188:cm>
</p188:cmLst>
</file>

<file path=ppt/comments/modernComment_1C9_C295E63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F983ACA-07E3-40A8-B35B-9E8FD809A95B}" authorId="{22562EB9-42CF-089C-A97D-98A1B82BEB09}" created="2025-05-21T07:50:43.91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264603699" sldId="457"/>
      <ac:spMk id="3" creationId="{96298A23-4FAF-1B19-0C73-28EA3C1B6908}"/>
      <ac:txMk cp="52">
        <ac:context len="132" hash="216787832"/>
      </ac:txMk>
    </ac:txMkLst>
    <p188:txBody>
      <a:bodyPr/>
      <a:lstStyle/>
      <a:p>
        <a:r>
          <a:rPr lang="es-ES"/>
          <a:t>Plantear hablar de distancias en metodología. (Modo genérico, al hablar de fine-tuning)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4CAE5A8-AEEF-49FA-94E2-A43717631DF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D3A04-6772-434B-ABD3-9D996EE42475}">
      <dgm:prSet phldrT="[Text]" custT="1"/>
      <dgm:spPr>
        <a:solidFill>
          <a:schemeClr val="accent5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gm:t>
    </dgm:pt>
    <dgm:pt modelId="{E8186680-9E8A-486C-AD65-5030C728D023}" type="parTrans" cxnId="{F981CBAB-ED40-4A26-A27F-DA325F4C6107}">
      <dgm:prSet/>
      <dgm:spPr/>
      <dgm:t>
        <a:bodyPr/>
        <a:lstStyle/>
        <a:p>
          <a:endParaRPr lang="en-US" sz="1400"/>
        </a:p>
      </dgm:t>
    </dgm:pt>
    <dgm:pt modelId="{AA307E74-CB02-47EE-8F0C-49BFA2D738F9}" type="sibTrans" cxnId="{F981CBAB-ED40-4A26-A27F-DA325F4C6107}">
      <dgm:prSet/>
      <dgm:spPr/>
      <dgm:t>
        <a:bodyPr/>
        <a:lstStyle/>
        <a:p>
          <a:endParaRPr lang="en-US" sz="1400"/>
        </a:p>
      </dgm:t>
    </dgm:pt>
    <dgm:pt modelId="{1699E284-74D5-4CFA-9A6C-C5786B3A3EDF}">
      <dgm:prSet phldrT="[Text]" custT="1"/>
      <dgm:spPr>
        <a:solidFill>
          <a:schemeClr val="accent3">
            <a:lumMod val="60000"/>
            <a:lumOff val="4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tx1"/>
              </a:solidFill>
            </a:rPr>
            <a:t>Metodología</a:t>
          </a:r>
        </a:p>
      </dgm:t>
    </dgm:pt>
    <dgm:pt modelId="{218CEB4E-3C40-4B32-A406-15F50D267886}" type="parTrans" cxnId="{73F41977-F5EE-4BBC-836B-D77308F722F5}">
      <dgm:prSet/>
      <dgm:spPr/>
      <dgm:t>
        <a:bodyPr/>
        <a:lstStyle/>
        <a:p>
          <a:endParaRPr lang="en-US" sz="1400"/>
        </a:p>
      </dgm:t>
    </dgm:pt>
    <dgm:pt modelId="{FF9098AB-C328-445C-81FC-F4F779C1C3C0}" type="sibTrans" cxnId="{73F41977-F5EE-4BBC-836B-D77308F722F5}">
      <dgm:prSet/>
      <dgm:spPr/>
      <dgm:t>
        <a:bodyPr/>
        <a:lstStyle/>
        <a:p>
          <a:endParaRPr lang="en-US" sz="1400"/>
        </a:p>
      </dgm:t>
    </dgm:pt>
    <dgm:pt modelId="{FB6D3C1D-DA7E-4FE1-8C7B-3B1EAEDAB6E3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gm:t>
    </dgm:pt>
    <dgm:pt modelId="{0CEA7859-A880-4923-B8CD-2F8C3841E4E5}" type="parTrans" cxnId="{C64A8678-096E-4DF2-ABCA-B6DD97FEE4C5}">
      <dgm:prSet/>
      <dgm:spPr/>
      <dgm:t>
        <a:bodyPr/>
        <a:lstStyle/>
        <a:p>
          <a:endParaRPr lang="en-US" sz="1400"/>
        </a:p>
      </dgm:t>
    </dgm:pt>
    <dgm:pt modelId="{5EFA851D-DC4F-4342-9FEA-E0E173DA5402}" type="sibTrans" cxnId="{C64A8678-096E-4DF2-ABCA-B6DD97FEE4C5}">
      <dgm:prSet/>
      <dgm:spPr/>
      <dgm:t>
        <a:bodyPr/>
        <a:lstStyle/>
        <a:p>
          <a:endParaRPr lang="en-US" sz="1400"/>
        </a:p>
      </dgm:t>
    </dgm:pt>
    <dgm:pt modelId="{BB08484F-DE85-4026-ABA5-050FA029454A}">
      <dgm:prSet phldrT="[Text]"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gm:t>
    </dgm:pt>
    <dgm:pt modelId="{275C28E1-66D4-46BA-9E8F-A29C2D8126C0}" type="parTrans" cxnId="{27D9C115-0304-480E-AF5C-0F7F92A67676}">
      <dgm:prSet/>
      <dgm:spPr/>
      <dgm:t>
        <a:bodyPr/>
        <a:lstStyle/>
        <a:p>
          <a:endParaRPr lang="en-US" sz="1400"/>
        </a:p>
      </dgm:t>
    </dgm:pt>
    <dgm:pt modelId="{81EB3D4E-43B3-46AF-AD32-AEA86105323D}" type="sibTrans" cxnId="{27D9C115-0304-480E-AF5C-0F7F92A67676}">
      <dgm:prSet/>
      <dgm:spPr/>
      <dgm:t>
        <a:bodyPr/>
        <a:lstStyle/>
        <a:p>
          <a:endParaRPr lang="en-US" sz="1400"/>
        </a:p>
      </dgm:t>
    </dgm:pt>
    <dgm:pt modelId="{76E2BD61-632F-4DCC-8011-9F8A2B2ED7F2}">
      <dgm:prSet custT="1"/>
      <dgm:spPr>
        <a:solidFill>
          <a:schemeClr val="accent6">
            <a:lumMod val="20000"/>
            <a:lumOff val="80000"/>
          </a:schemeClr>
        </a:solidFill>
        <a:ln>
          <a:solidFill>
            <a:schemeClr val="accent3">
              <a:lumMod val="40000"/>
              <a:lumOff val="60000"/>
            </a:schemeClr>
          </a:solidFill>
        </a:ln>
      </dgm:spPr>
      <dgm:t>
        <a:bodyPr/>
        <a:lstStyle/>
        <a:p>
          <a:r>
            <a:rPr lang="es-ES" sz="14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gm:t>
    </dgm:pt>
    <dgm:pt modelId="{A0C6FB14-A513-446A-8B6F-408CDA1E0BC0}" type="parTrans" cxnId="{2768130A-C9F2-4E87-9025-3921F25E68A3}">
      <dgm:prSet/>
      <dgm:spPr/>
      <dgm:t>
        <a:bodyPr/>
        <a:lstStyle/>
        <a:p>
          <a:endParaRPr lang="en-US" sz="1400"/>
        </a:p>
      </dgm:t>
    </dgm:pt>
    <dgm:pt modelId="{B416EFA4-A10C-4CAE-B96C-D94EF06FD320}" type="sibTrans" cxnId="{2768130A-C9F2-4E87-9025-3921F25E68A3}">
      <dgm:prSet/>
      <dgm:spPr/>
      <dgm:t>
        <a:bodyPr/>
        <a:lstStyle/>
        <a:p>
          <a:endParaRPr lang="en-US" sz="1400"/>
        </a:p>
      </dgm:t>
    </dgm:pt>
    <dgm:pt modelId="{5538D79C-CDBA-4FEE-92EB-C26F9A8CD16A}" type="pres">
      <dgm:prSet presAssocID="{A4CAE5A8-AEEF-49FA-94E2-A43717631DFF}" presName="Name0" presStyleCnt="0">
        <dgm:presLayoutVars>
          <dgm:dir/>
          <dgm:animLvl val="lvl"/>
          <dgm:resizeHandles val="exact"/>
        </dgm:presLayoutVars>
      </dgm:prSet>
      <dgm:spPr/>
    </dgm:pt>
    <dgm:pt modelId="{9E4B01F8-C2A8-4556-87FF-C1BB9086ED3D}" type="pres">
      <dgm:prSet presAssocID="{4C1D3A04-6772-434B-ABD3-9D996EE42475}" presName="parTxOnly" presStyleLbl="node1" presStyleIdx="0" presStyleCnt="5" custScaleX="115170" custLinFactNeighborX="7189">
        <dgm:presLayoutVars>
          <dgm:chMax val="0"/>
          <dgm:chPref val="0"/>
          <dgm:bulletEnabled val="1"/>
        </dgm:presLayoutVars>
      </dgm:prSet>
      <dgm:spPr/>
    </dgm:pt>
    <dgm:pt modelId="{B9921F70-4117-42D9-AFA9-8869792C4583}" type="pres">
      <dgm:prSet presAssocID="{AA307E74-CB02-47EE-8F0C-49BFA2D738F9}" presName="parTxOnlySpace" presStyleCnt="0"/>
      <dgm:spPr/>
    </dgm:pt>
    <dgm:pt modelId="{8340CC42-D928-499B-BA74-B4985A1E7C9E}" type="pres">
      <dgm:prSet presAssocID="{1699E284-74D5-4CFA-9A6C-C5786B3A3ED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CCA8ABA-4005-4611-8D66-391F9315FC54}" type="pres">
      <dgm:prSet presAssocID="{FF9098AB-C328-445C-81FC-F4F779C1C3C0}" presName="parTxOnlySpace" presStyleCnt="0"/>
      <dgm:spPr/>
    </dgm:pt>
    <dgm:pt modelId="{C9F3559A-BC51-465B-8AA2-66A3DCA322B7}" type="pres">
      <dgm:prSet presAssocID="{FB6D3C1D-DA7E-4FE1-8C7B-3B1EAEDAB6E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E49F4D87-FA2E-4107-A8BF-74D8F6789155}" type="pres">
      <dgm:prSet presAssocID="{5EFA851D-DC4F-4342-9FEA-E0E173DA5402}" presName="parTxOnlySpace" presStyleCnt="0"/>
      <dgm:spPr/>
    </dgm:pt>
    <dgm:pt modelId="{A940B3B7-CB92-4383-A5B7-88659BAA24F1}" type="pres">
      <dgm:prSet presAssocID="{BB08484F-DE85-4026-ABA5-050FA029454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85B226E-0BF3-46F9-A8D8-9BF5506A1707}" type="pres">
      <dgm:prSet presAssocID="{81EB3D4E-43B3-46AF-AD32-AEA86105323D}" presName="parTxOnlySpace" presStyleCnt="0"/>
      <dgm:spPr/>
    </dgm:pt>
    <dgm:pt modelId="{7349404C-35C2-49C0-BBE9-7444F68DEE9E}" type="pres">
      <dgm:prSet presAssocID="{76E2BD61-632F-4DCC-8011-9F8A2B2ED7F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768130A-C9F2-4E87-9025-3921F25E68A3}" srcId="{A4CAE5A8-AEEF-49FA-94E2-A43717631DFF}" destId="{76E2BD61-632F-4DCC-8011-9F8A2B2ED7F2}" srcOrd="4" destOrd="0" parTransId="{A0C6FB14-A513-446A-8B6F-408CDA1E0BC0}" sibTransId="{B416EFA4-A10C-4CAE-B96C-D94EF06FD320}"/>
    <dgm:cxn modelId="{27D9C115-0304-480E-AF5C-0F7F92A67676}" srcId="{A4CAE5A8-AEEF-49FA-94E2-A43717631DFF}" destId="{BB08484F-DE85-4026-ABA5-050FA029454A}" srcOrd="3" destOrd="0" parTransId="{275C28E1-66D4-46BA-9E8F-A29C2D8126C0}" sibTransId="{81EB3D4E-43B3-46AF-AD32-AEA86105323D}"/>
    <dgm:cxn modelId="{F033BB6E-07D7-421B-9E58-106BAC789CBD}" type="presOf" srcId="{1699E284-74D5-4CFA-9A6C-C5786B3A3EDF}" destId="{8340CC42-D928-499B-BA74-B4985A1E7C9E}" srcOrd="0" destOrd="0" presId="urn:microsoft.com/office/officeart/2005/8/layout/chevron1"/>
    <dgm:cxn modelId="{73F41977-F5EE-4BBC-836B-D77308F722F5}" srcId="{A4CAE5A8-AEEF-49FA-94E2-A43717631DFF}" destId="{1699E284-74D5-4CFA-9A6C-C5786B3A3EDF}" srcOrd="1" destOrd="0" parTransId="{218CEB4E-3C40-4B32-A406-15F50D267886}" sibTransId="{FF9098AB-C328-445C-81FC-F4F779C1C3C0}"/>
    <dgm:cxn modelId="{C64A8678-096E-4DF2-ABCA-B6DD97FEE4C5}" srcId="{A4CAE5A8-AEEF-49FA-94E2-A43717631DFF}" destId="{FB6D3C1D-DA7E-4FE1-8C7B-3B1EAEDAB6E3}" srcOrd="2" destOrd="0" parTransId="{0CEA7859-A880-4923-B8CD-2F8C3841E4E5}" sibTransId="{5EFA851D-DC4F-4342-9FEA-E0E173DA5402}"/>
    <dgm:cxn modelId="{ACBEAF87-5CE4-4BFC-ABDD-B7A000D59F11}" type="presOf" srcId="{FB6D3C1D-DA7E-4FE1-8C7B-3B1EAEDAB6E3}" destId="{C9F3559A-BC51-465B-8AA2-66A3DCA322B7}" srcOrd="0" destOrd="0" presId="urn:microsoft.com/office/officeart/2005/8/layout/chevron1"/>
    <dgm:cxn modelId="{163751A7-3FC2-4A3A-A447-2F804C15B1DC}" type="presOf" srcId="{76E2BD61-632F-4DCC-8011-9F8A2B2ED7F2}" destId="{7349404C-35C2-49C0-BBE9-7444F68DEE9E}" srcOrd="0" destOrd="0" presId="urn:microsoft.com/office/officeart/2005/8/layout/chevron1"/>
    <dgm:cxn modelId="{F981CBAB-ED40-4A26-A27F-DA325F4C6107}" srcId="{A4CAE5A8-AEEF-49FA-94E2-A43717631DFF}" destId="{4C1D3A04-6772-434B-ABD3-9D996EE42475}" srcOrd="0" destOrd="0" parTransId="{E8186680-9E8A-486C-AD65-5030C728D023}" sibTransId="{AA307E74-CB02-47EE-8F0C-49BFA2D738F9}"/>
    <dgm:cxn modelId="{104ED3AE-0F58-40D8-AF99-66E6D707C1CE}" type="presOf" srcId="{BB08484F-DE85-4026-ABA5-050FA029454A}" destId="{A940B3B7-CB92-4383-A5B7-88659BAA24F1}" srcOrd="0" destOrd="0" presId="urn:microsoft.com/office/officeart/2005/8/layout/chevron1"/>
    <dgm:cxn modelId="{E725F6C0-EFB9-43C6-858E-FE4AA0A00CCA}" type="presOf" srcId="{A4CAE5A8-AEEF-49FA-94E2-A43717631DFF}" destId="{5538D79C-CDBA-4FEE-92EB-C26F9A8CD16A}" srcOrd="0" destOrd="0" presId="urn:microsoft.com/office/officeart/2005/8/layout/chevron1"/>
    <dgm:cxn modelId="{844C89C9-3B87-4117-8E7F-91226893FA18}" type="presOf" srcId="{4C1D3A04-6772-434B-ABD3-9D996EE42475}" destId="{9E4B01F8-C2A8-4556-87FF-C1BB9086ED3D}" srcOrd="0" destOrd="0" presId="urn:microsoft.com/office/officeart/2005/8/layout/chevron1"/>
    <dgm:cxn modelId="{F4C08D2B-513D-4FC7-A9D4-F21160EFC52D}" type="presParOf" srcId="{5538D79C-CDBA-4FEE-92EB-C26F9A8CD16A}" destId="{9E4B01F8-C2A8-4556-87FF-C1BB9086ED3D}" srcOrd="0" destOrd="0" presId="urn:microsoft.com/office/officeart/2005/8/layout/chevron1"/>
    <dgm:cxn modelId="{51F49FC3-FC8B-41D5-BF20-F9332AD9F417}" type="presParOf" srcId="{5538D79C-CDBA-4FEE-92EB-C26F9A8CD16A}" destId="{B9921F70-4117-42D9-AFA9-8869792C4583}" srcOrd="1" destOrd="0" presId="urn:microsoft.com/office/officeart/2005/8/layout/chevron1"/>
    <dgm:cxn modelId="{495AB8D3-0DD4-4EEB-A949-E395F2663A39}" type="presParOf" srcId="{5538D79C-CDBA-4FEE-92EB-C26F9A8CD16A}" destId="{8340CC42-D928-499B-BA74-B4985A1E7C9E}" srcOrd="2" destOrd="0" presId="urn:microsoft.com/office/officeart/2005/8/layout/chevron1"/>
    <dgm:cxn modelId="{A392C899-162E-405E-873A-8217B1C297EB}" type="presParOf" srcId="{5538D79C-CDBA-4FEE-92EB-C26F9A8CD16A}" destId="{BCCA8ABA-4005-4611-8D66-391F9315FC54}" srcOrd="3" destOrd="0" presId="urn:microsoft.com/office/officeart/2005/8/layout/chevron1"/>
    <dgm:cxn modelId="{048C6A3D-EF08-415C-AF90-CE1EA2870AC3}" type="presParOf" srcId="{5538D79C-CDBA-4FEE-92EB-C26F9A8CD16A}" destId="{C9F3559A-BC51-465B-8AA2-66A3DCA322B7}" srcOrd="4" destOrd="0" presId="urn:microsoft.com/office/officeart/2005/8/layout/chevron1"/>
    <dgm:cxn modelId="{A19CA3AC-F72C-429E-81D1-F867546A42DB}" type="presParOf" srcId="{5538D79C-CDBA-4FEE-92EB-C26F9A8CD16A}" destId="{E49F4D87-FA2E-4107-A8BF-74D8F6789155}" srcOrd="5" destOrd="0" presId="urn:microsoft.com/office/officeart/2005/8/layout/chevron1"/>
    <dgm:cxn modelId="{FC07E845-355E-4EFF-A6F9-205505759733}" type="presParOf" srcId="{5538D79C-CDBA-4FEE-92EB-C26F9A8CD16A}" destId="{A940B3B7-CB92-4383-A5B7-88659BAA24F1}" srcOrd="6" destOrd="0" presId="urn:microsoft.com/office/officeart/2005/8/layout/chevron1"/>
    <dgm:cxn modelId="{AF594D62-DC75-47E5-8F9E-8C89F0ACFD34}" type="presParOf" srcId="{5538D79C-CDBA-4FEE-92EB-C26F9A8CD16A}" destId="{185B226E-0BF3-46F9-A8D8-9BF5506A1707}" srcOrd="7" destOrd="0" presId="urn:microsoft.com/office/officeart/2005/8/layout/chevron1"/>
    <dgm:cxn modelId="{6CE2D71C-5139-4D23-B797-1291257CAF6B}" type="presParOf" srcId="{5538D79C-CDBA-4FEE-92EB-C26F9A8CD16A}" destId="{7349404C-35C2-49C0-BBE9-7444F68DEE9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 dirty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4B01F8-C2A8-4556-87FF-C1BB9086ED3D}">
      <dsp:nvSpPr>
        <dsp:cNvPr id="0" name=""/>
        <dsp:cNvSpPr/>
      </dsp:nvSpPr>
      <dsp:spPr>
        <a:xfrm>
          <a:off x="14021" y="0"/>
          <a:ext cx="2240095" cy="210723"/>
        </a:xfrm>
        <a:prstGeom prst="chevron">
          <a:avLst/>
        </a:prstGeom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Introducción</a:t>
          </a:r>
        </a:p>
      </dsp:txBody>
      <dsp:txXfrm>
        <a:off x="119383" y="0"/>
        <a:ext cx="2029372" cy="210723"/>
      </dsp:txXfrm>
    </dsp:sp>
    <dsp:sp modelId="{8340CC42-D928-499B-BA74-B4985A1E7C9E}">
      <dsp:nvSpPr>
        <dsp:cNvPr id="0" name=""/>
        <dsp:cNvSpPr/>
      </dsp:nvSpPr>
      <dsp:spPr>
        <a:xfrm>
          <a:off x="2045631" y="0"/>
          <a:ext cx="1945034" cy="210723"/>
        </a:xfrm>
        <a:prstGeom prst="chevron">
          <a:avLst/>
        </a:prstGeom>
        <a:solidFill>
          <a:schemeClr val="accent3">
            <a:lumMod val="60000"/>
            <a:lumOff val="4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tx1"/>
              </a:solidFill>
            </a:rPr>
            <a:t>Metodología</a:t>
          </a:r>
        </a:p>
      </dsp:txBody>
      <dsp:txXfrm>
        <a:off x="2150993" y="0"/>
        <a:ext cx="1734311" cy="210723"/>
      </dsp:txXfrm>
    </dsp:sp>
    <dsp:sp modelId="{C9F3559A-BC51-465B-8AA2-66A3DCA322B7}">
      <dsp:nvSpPr>
        <dsp:cNvPr id="0" name=""/>
        <dsp:cNvSpPr/>
      </dsp:nvSpPr>
      <dsp:spPr>
        <a:xfrm>
          <a:off x="3796162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Resultados</a:t>
          </a:r>
        </a:p>
      </dsp:txBody>
      <dsp:txXfrm>
        <a:off x="3901524" y="0"/>
        <a:ext cx="1734311" cy="210723"/>
      </dsp:txXfrm>
    </dsp:sp>
    <dsp:sp modelId="{A940B3B7-CB92-4383-A5B7-88659BAA24F1}">
      <dsp:nvSpPr>
        <dsp:cNvPr id="0" name=""/>
        <dsp:cNvSpPr/>
      </dsp:nvSpPr>
      <dsp:spPr>
        <a:xfrm>
          <a:off x="554669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Discusión</a:t>
          </a:r>
        </a:p>
      </dsp:txBody>
      <dsp:txXfrm>
        <a:off x="5652055" y="0"/>
        <a:ext cx="1734311" cy="210723"/>
      </dsp:txXfrm>
    </dsp:sp>
    <dsp:sp modelId="{7349404C-35C2-49C0-BBE9-7444F68DEE9E}">
      <dsp:nvSpPr>
        <dsp:cNvPr id="0" name=""/>
        <dsp:cNvSpPr/>
      </dsp:nvSpPr>
      <dsp:spPr>
        <a:xfrm>
          <a:off x="7297223" y="0"/>
          <a:ext cx="1945034" cy="210723"/>
        </a:xfrm>
        <a:prstGeom prst="chevron">
          <a:avLst/>
        </a:prstGeom>
        <a:solidFill>
          <a:schemeClr val="accent6">
            <a:lumMod val="20000"/>
            <a:lumOff val="80000"/>
          </a:schemeClr>
        </a:solidFill>
        <a:ln w="19050" cap="flat" cmpd="sng" algn="ctr">
          <a:solidFill>
            <a:schemeClr val="accent3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noProof="0">
              <a:solidFill>
                <a:schemeClr val="accent5">
                  <a:lumMod val="60000"/>
                  <a:lumOff val="40000"/>
                </a:schemeClr>
              </a:solidFill>
            </a:rPr>
            <a:t>Conclusiones</a:t>
          </a:r>
        </a:p>
      </dsp:txBody>
      <dsp:txXfrm>
        <a:off x="7402585" y="0"/>
        <a:ext cx="1734311" cy="2107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65151DB-760A-F0DE-24EF-3AA31C9F60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3BBDE4-B86E-9ACC-9CC2-0D06E594964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B6E142-77E9-4722-93BF-DB55D77C171E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C24FF-E511-2A32-09B0-FEC91429276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9F3C12-F745-B8B8-086A-84C6DAFC304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7054B-3EBC-4001-8140-40E76DD9E0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629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BED969-5666-40F3-AF52-05EC35AF71B6}" type="datetimeFigureOut">
              <a:rPr lang="en-US" smtClean="0"/>
              <a:t>6/3/2025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324130-34CE-4660-851C-FF62A77A3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3936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Hola, buenos días, hoy me siento bien</a:t>
            </a:r>
          </a:p>
          <a:p>
            <a:r>
              <a:rPr lang="es-ES" dirty="0"/>
              <a:t>Con la venia</a:t>
            </a:r>
            <a:br>
              <a:rPr lang="es-ES" dirty="0"/>
            </a:br>
            <a:r>
              <a:rPr lang="es-E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27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E63A8-766F-8DF9-8948-B99B31E96C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DC606C-C81C-6DB0-0C72-8F2A9B2186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603214-9474-8803-9F59-EE8D2307EE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análisis</a:t>
            </a:r>
            <a:r>
              <a:rPr lang="en-US" dirty="0"/>
              <a:t> de series </a:t>
            </a:r>
            <a:r>
              <a:rPr lang="en-US" dirty="0" err="1"/>
              <a:t>más</a:t>
            </a:r>
            <a:r>
              <a:rPr lang="en-US" dirty="0"/>
              <a:t> </a:t>
            </a:r>
            <a:r>
              <a:rPr lang="en-US" dirty="0" err="1"/>
              <a:t>complejas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8C18D-2FF5-A015-6E2D-D64F2A1850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A5411-5FC1-E9CF-A1CD-6201BC545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9019FF-EA2D-D6E1-F739-4E05FDF920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FF2472-370E-B166-3116-66663205D0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Tener Cuidado. </a:t>
            </a:r>
            <a:r>
              <a:rPr lang="en-US" dirty="0" err="1"/>
              <a:t>Rápido</a:t>
            </a:r>
            <a:r>
              <a:rPr lang="en-US" dirty="0"/>
              <a:t> </a:t>
            </a:r>
            <a:r>
              <a:rPr lang="en-US" dirty="0" err="1"/>
              <a:t>pq</a:t>
            </a:r>
            <a:r>
              <a:rPr lang="en-US" dirty="0"/>
              <a:t> hay </a:t>
            </a:r>
            <a:r>
              <a:rPr lang="en-US" dirty="0" err="1"/>
              <a:t>versiones</a:t>
            </a:r>
            <a:r>
              <a:rPr lang="en-US" dirty="0"/>
              <a:t> pre-</a:t>
            </a:r>
            <a:r>
              <a:rPr lang="en-US" dirty="0" err="1"/>
              <a:t>entrenadas</a:t>
            </a:r>
            <a:r>
              <a:rPr lang="en-US" dirty="0"/>
              <a:t> no “</a:t>
            </a:r>
            <a:r>
              <a:rPr lang="en-US" dirty="0" err="1"/>
              <a:t>porque</a:t>
            </a:r>
            <a:r>
              <a:rPr lang="en-US" dirty="0"/>
              <a:t> no se </a:t>
            </a:r>
            <a:r>
              <a:rPr lang="en-US" dirty="0" err="1"/>
              <a:t>entrenen</a:t>
            </a:r>
            <a:r>
              <a:rPr lang="en-US" dirty="0"/>
              <a:t>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C5885-0D3F-8B7E-B6F2-B642441C36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215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C4F53-17D0-FD90-FE68-E64C422F1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7BC7DE-2CEE-67B8-18AB-EE27F0F1D5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DBCC2B-002A-BEF6-8A10-013DABF6F3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básico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CD7D5-2E62-DA81-6DD9-01A59E9916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4309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6958F-7E61-1165-3330-66E9D38A1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57EF0A-880A-1D08-5A5B-6A4C32DF6F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EEF8A7-34CC-B29E-B9E9-27A4EB3D83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05149A-2245-073E-722B-2B473B1CFC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230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FDFD5-6019-0BF3-A5C7-5E1762F4C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A3BD27-7E63-1694-AB80-AAA08D9C0C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DE8F48-1281-2CCD-2BB3-61F57C49D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Análisis</a:t>
            </a:r>
            <a:r>
              <a:rPr lang="en-US"/>
              <a:t> </a:t>
            </a:r>
            <a:r>
              <a:rPr lang="en-US" err="1"/>
              <a:t>básico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03F52C-24EF-1373-711C-D0743ED010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54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5C6B67-6624-370E-34E1-75C1C54F0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94FA08-2CF4-4FA8-F8DC-4F5A57D49E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DBB5AB-C0BD-8441-473B-ED9BD61C17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Análisis</a:t>
            </a:r>
            <a:r>
              <a:rPr lang="en-US"/>
              <a:t> </a:t>
            </a:r>
            <a:r>
              <a:rPr lang="en-US" err="1"/>
              <a:t>básico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9AD10A-72D2-A9DF-9F83-3A574838F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607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406D0-4D55-BBF7-98B3-148BFCF09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48A228-934D-1C4E-ED70-D6B92DD9BF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E30CB3-D77A-4069-600D-4D982301F5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Ejemplos de aplicaciones visuales que utilizan el espacio latente para clasificar información.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0BD6E-E3B9-7ECE-5569-9FB7F6BA2D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4421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6B22A8-98F7-0F2A-D984-B7238AEAE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5B27DF-7FDD-08AB-04D0-EAE649BB51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160564-B576-AEBB-4C9B-48FB6A04B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r>
              <a:rPr lang="en-US"/>
              <a:t>-&gt; Se </a:t>
            </a:r>
            <a:r>
              <a:rPr lang="en-US" err="1"/>
              <a:t>resaltan</a:t>
            </a:r>
            <a:r>
              <a:rPr lang="en-US"/>
              <a:t> las </a:t>
            </a:r>
            <a:r>
              <a:rPr lang="en-US" err="1"/>
              <a:t>carácteristicas</a:t>
            </a:r>
            <a:r>
              <a:rPr lang="en-US"/>
              <a:t> principals (MTSAE + dimension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53D0D2-AAFE-23C0-4238-900633A4DB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9305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A7B51-A319-87B9-3304-2A2740A80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0F4438-43BD-730B-3988-95C80DDF20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0EF0AC-722F-ED74-9DC3-2AC16851A6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Flujo habitual de </a:t>
            </a:r>
            <a:r>
              <a:rPr lang="es-ES" sz="1200" dirty="0" err="1"/>
              <a:t>DeepVATS</a:t>
            </a:r>
            <a:endParaRPr lang="es-ES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9AD37-F645-0B5F-FBB6-59A6BD4FC2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339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A21CE-A5B2-6717-0075-34F4F7195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3AF457-2C24-B171-8008-FECCF7B051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A34378-AF75-4E3E-6583-723E5783A1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En el módulo de Deep </a:t>
            </a:r>
            <a:r>
              <a:rPr lang="es-ES" sz="1200" dirty="0" err="1"/>
              <a:t>Learning</a:t>
            </a:r>
            <a:r>
              <a:rPr lang="es-ES" sz="1200" dirty="0"/>
              <a:t>, que se encarga de toda la parte inicial de generación de artefactos a partir de los datos, preprocesado, entrenamientos de modelos, etc..  A lo largo de esta tesis se añaden las mejoras siguientes: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---- clic ----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56954-4E33-E4D5-C0E9-3E3BD8EAEC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63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2044E-E30E-8722-BC98-34980823E5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EA3E07-29C9-8EF0-B0AB-76F2016CBC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678E5F-E6C6-6903-A2AA-3A67E4C0C2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Podéis encontrar las diapositivas que estamos viendo, el material asociado a la tesis, los repositorios de GitHub asociados a la investigación, los enlaces a las principales publicaciones realizadas y mis perfiles de investigación (</a:t>
            </a:r>
            <a:r>
              <a:rPr lang="es-ES" dirty="0" err="1"/>
              <a:t>orcid</a:t>
            </a:r>
            <a:r>
              <a:rPr lang="es-ES" dirty="0"/>
              <a:t>, </a:t>
            </a:r>
            <a:r>
              <a:rPr lang="es-ES" dirty="0" err="1"/>
              <a:t>scholar</a:t>
            </a:r>
            <a:r>
              <a:rPr lang="es-ES" dirty="0"/>
              <a:t>, </a:t>
            </a:r>
            <a:r>
              <a:rPr lang="es-ES" dirty="0" err="1"/>
              <a:t>researchGate</a:t>
            </a:r>
            <a:r>
              <a:rPr lang="es-ES" dirty="0"/>
              <a:t>..)</a:t>
            </a:r>
          </a:p>
          <a:p>
            <a:r>
              <a:rPr lang="es-ES" dirty="0"/>
              <a:t>EPSILOD -&gt; </a:t>
            </a:r>
            <a:r>
              <a:rPr lang="es-ES" dirty="0" err="1"/>
              <a:t>Stencils</a:t>
            </a:r>
            <a:r>
              <a:rPr lang="es-ES" dirty="0"/>
              <a:t> -&gt; Apoyo en la corrección de la no convergencia del algoritmo actual (Limitación de los valores para alejarlos del 1)</a:t>
            </a:r>
          </a:p>
          <a:p>
            <a:r>
              <a:rPr lang="es-ES" dirty="0"/>
              <a:t>Matrices triangulares -&gt; Algoritmo reparto de memorias. </a:t>
            </a:r>
            <a:r>
              <a:rPr lang="es-ES"/>
              <a:t>El balanceo no ayudaba</a:t>
            </a:r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7CB84-5DE7-C871-B821-D09CBA26DF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8591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558CE-2EA2-C7CA-0788-C94D55FA5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1BEEAC-6173-20EB-841A-010361204C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40DB82-36A8-9A88-36E9-6C92C02A9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 </a:t>
            </a:r>
            <a:r>
              <a:rPr lang="en-US" dirty="0" err="1"/>
              <a:t>el</a:t>
            </a:r>
            <a:r>
              <a:rPr lang="en-US" dirty="0"/>
              <a:t> modulo de </a:t>
            </a:r>
            <a:r>
              <a:rPr lang="en-US" dirty="0" err="1"/>
              <a:t>análisis</a:t>
            </a:r>
            <a:r>
              <a:rPr lang="en-US" dirty="0"/>
              <a:t> visual, </a:t>
            </a:r>
            <a:r>
              <a:rPr lang="en-US" dirty="0" err="1"/>
              <a:t>donde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usuario</a:t>
            </a:r>
            <a:r>
              <a:rPr lang="en-US" dirty="0"/>
              <a:t> </a:t>
            </a:r>
            <a:r>
              <a:rPr lang="en-US" dirty="0" err="1"/>
              <a:t>interactua</a:t>
            </a:r>
            <a:r>
              <a:rPr lang="en-US" dirty="0"/>
              <a:t> con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espacio</a:t>
            </a:r>
            <a:r>
              <a:rPr lang="en-US" dirty="0"/>
              <a:t> de embedding y la </a:t>
            </a:r>
            <a:r>
              <a:rPr lang="en-US" dirty="0" err="1"/>
              <a:t>serie</a:t>
            </a:r>
            <a:r>
              <a:rPr lang="en-US" dirty="0"/>
              <a:t> temporal, se </a:t>
            </a:r>
            <a:r>
              <a:rPr lang="en-US" dirty="0" err="1"/>
              <a:t>añaden</a:t>
            </a:r>
            <a:r>
              <a:rPr lang="en-US" dirty="0"/>
              <a:t> --- </a:t>
            </a:r>
            <a:r>
              <a:rPr lang="en-US" dirty="0" err="1"/>
              <a:t>clic</a:t>
            </a:r>
            <a:r>
              <a:rPr lang="en-US" dirty="0"/>
              <a:t> ----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B3629-6021-9FBD-BDFB-39AD2372A6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63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8BE4E-7255-41F2-368E-1895AE7AD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4AAF16-8F80-961D-79CC-1436E48D30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727D73-D44C-BB1E-2E68-0429CE7B9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Flujo habitual de </a:t>
            </a:r>
            <a:r>
              <a:rPr lang="es-ES" sz="1200" dirty="0" err="1"/>
              <a:t>DeepVATS</a:t>
            </a:r>
            <a:endParaRPr lang="es-ES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34A0D-4457-98AC-E2C5-1E6D3ABA84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562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CB73E-AE56-3E9A-B401-1180400BF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F945FD-3DB3-7419-60EE-4DC92D23B3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B66EF3-DFB2-5ADA-0B67-0B9A8A110C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7D1B0-FC1A-E65D-5BA3-319A993CEF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107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04C5F-EEA3-EB99-A219-E54A09BA6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F7BA0F-5D81-F3A0-1B6B-63D2835658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0D709F-5076-3988-CAC5-DE9DF009F3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4C718-A9B5-963D-1904-9DF2AD6715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805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12070-2EA9-8F3F-1833-311CED24F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C21958-6664-CC46-001D-A53B9EA255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C93A2D-870C-E37A-5339-7E17F128CE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661DB-EF9E-CEB8-EDA7-7902B0C15E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5196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DEEEDE-95F0-799C-8F0D-09832FED5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2DF462-8822-7535-3B31-C31EDB5EF2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696210-E557-C87A-7D2D-B4D8286962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FD7F2F-D93A-F325-2797-86047D4032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7681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C837F-8451-4150-EF1C-ADF8C95C7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1CB1B6-F775-02CA-E7E1-CB11FE26B8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989E1A-F72C-EB68-DA7C-45F5BCAF1E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D0D8D-8AC2-01BB-9F47-4C9615FA36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333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6DFBD-847B-D0DA-BFED-8DDCD75F5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1BFCD7-A6DB-1267-7859-EDA1CBDDFA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F2E459-2574-4024-4C6C-CDE8E21AB5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6BEDB-69E3-9E51-AD56-14DA94E478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5526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AA946-2B6A-211A-B4AB-28599B40B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3C3AB8-E7AF-E5B7-9868-687F1B7DF2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0E6917-71F4-3F9C-9E5F-7E9C935728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ED2C8-D4D1-F636-5422-54E82EF94E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239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9DFCF-F95E-534A-917F-1C44A17A9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FFC8C7-1880-C836-E88C-896494456F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DFEC41-114D-D776-FCD4-9F5CF322C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7666F2-A749-7B4B-21F3-0F869E3E12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43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FE92C-13F8-BDF3-5E97-3363005CC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B74082-741A-3653-EC8D-A51A35D415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AD5386-1139-87FD-54B9-99DB0D77E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presentación</a:t>
            </a:r>
            <a:r>
              <a:rPr lang="en-US" dirty="0"/>
              <a:t> se </a:t>
            </a:r>
            <a:r>
              <a:rPr lang="en-US" dirty="0" err="1"/>
              <a:t>estructura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5 </a:t>
            </a:r>
            <a:r>
              <a:rPr lang="en-US" dirty="0" err="1"/>
              <a:t>bloques</a:t>
            </a:r>
            <a:r>
              <a:rPr lang="en-US" dirty="0"/>
              <a:t> </a:t>
            </a:r>
            <a:r>
              <a:rPr lang="en-US" dirty="0" err="1"/>
              <a:t>principales</a:t>
            </a:r>
            <a:r>
              <a:rPr lang="en-US" dirty="0"/>
              <a:t>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B39673-07C0-84EE-628E-BB7EA343A5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210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E13FB-E303-7E0E-E02D-EC9C32C5C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B848A6-9DD0-7FC8-C7F6-8AE3040A7D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339DD4-0629-4AF8-5666-BE2C9F2563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Flujo habitual de </a:t>
            </a:r>
            <a:r>
              <a:rPr lang="es-ES" sz="1200" dirty="0" err="1"/>
              <a:t>DeepVATS</a:t>
            </a:r>
            <a:endParaRPr lang="es-ES" sz="1200" dirty="0"/>
          </a:p>
          <a:p>
            <a:endParaRPr lang="en-US" dirty="0">
              <a:latin typeface="Broadway" panose="04040905080B02020502" pitchFamily="8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B2F8A-9849-E75A-D1C5-CD3D52EF39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9040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4FE96-2AB8-096D-359A-F1577A09F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BBB8DE-B8DF-F3CC-7D73-3FE60C2532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D2FCAD-FECF-1787-580E-6863369A6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76419-AA5B-7887-0461-9FD544D505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682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5BA86-C848-E7A7-13BD-7FDD7879A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E8257-FF10-FE32-E7DD-94681AA927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0C3ACC-AB43-5678-C7DE-CAE56673D3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01D60-81E1-CDF6-E865-50ED37D9FD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1624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44E33A-1B20-BB56-FB4D-9E8E3C42D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88F080-714D-1350-A5D5-C997EA84C3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F9867E-65DE-C1E3-9509-022F27E1C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0F9CC-9D9E-D46E-0CAA-50E7F939DA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3715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43DCB-E9AE-781B-F2FB-506A05363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FB9962-747F-205A-8BCA-D768BC9491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154A9A-D360-0C8A-7D2D-5610635E9E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Tamaño 14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FDC57-95B6-1BB2-ACA1-581313B867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364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29561-177B-4FB0-DEE2-70EE2B8D6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5BE30D-EBC3-F07B-0952-ED0744A915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3E1363-DEC4-DE32-B420-BAAD3F144E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463CB-F21F-8FFB-830C-62C2DA127C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131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B7DD2-667A-A0AF-F49F-075ABE1FD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30AE03-A1C8-740B-933F-7A0BC0D9D2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C76D15-C717-F2D9-ADAB-B2AEA4BD2E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En positivo =&gt; El valor aumenta</a:t>
            </a:r>
            <a:br>
              <a:rPr lang="es-ES" sz="1200" dirty="0"/>
            </a:br>
            <a:r>
              <a:rPr lang="es-ES" sz="1200" dirty="0"/>
              <a:t>En negativo =&gt; El valor disminuye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E803C-D2ED-2157-7A88-E97DCDCDA3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260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A51D1-D2F4-D877-4FEF-83BCCECE7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B0A803-E1F3-8027-521A-9E62E5078F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4DBF44-E20A-C6EF-F214-A1EDF3D88E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Flujo habitual de </a:t>
            </a:r>
            <a:r>
              <a:rPr lang="es-ES" sz="1200" dirty="0" err="1"/>
              <a:t>DeepVATS</a:t>
            </a:r>
            <a:endParaRPr lang="es-ES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B9336-4707-5A63-9104-A0953A7236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5706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80BD8-1B02-AE04-13EB-6643EC515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D1818B-EDB2-AA49-9FE3-63AEA6187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82F83C-8CBB-B03F-7361-FB6C47B837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Flujo habitual de </a:t>
            </a:r>
            <a:r>
              <a:rPr lang="es-ES" sz="1200" dirty="0" err="1"/>
              <a:t>DeepVATS</a:t>
            </a:r>
            <a:endParaRPr lang="es-ES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86354-D6E5-1760-A851-24B158B205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5830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114B8-37B7-0ADA-4468-188A7506D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FD1186-07FB-6CE3-9F06-616EB6643C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5A2F8D-E316-A61D-858D-7B81251DE9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EA981B-FBD3-1006-AEA9-5255C0D254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53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3AC7F-CFCC-C247-49D6-25A4AFE3D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7E757E-F4A5-7FDF-6A95-7EDE98B541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A5A24C-9C32-04AD-04BC-57A608009F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CCF77D-5D88-B825-BBE6-73D5F7770A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5761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329314-226B-106C-01C9-F33697F92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C6FE5B-4160-F9CB-726A-77629132AB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5CBC45-5751-5F0C-C425-F475E76EEA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Flujo habitual de </a:t>
            </a:r>
            <a:r>
              <a:rPr lang="es-ES" sz="1200" dirty="0" err="1"/>
              <a:t>DeepVATS</a:t>
            </a:r>
            <a:endParaRPr lang="es-ES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8753F-80F5-9110-A660-465FF32C57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1444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0F247-3460-B11B-7B55-1CC866C67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7FBE33-B527-D4E4-12DD-03C727EAEE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EB5195-6FDF-163A-7376-EB355CC45A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F9B85-870D-260C-A3BB-7E971CB95D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6034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16B88-5D18-B149-B6A4-091421FC8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DD0AAF-AAE4-AFE5-C2D4-A2D3A799D2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A03232-6F42-2CA0-D1DA-42A74F5004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De </a:t>
            </a:r>
            <a:r>
              <a:rPr lang="es-ES" sz="1200" dirty="0" err="1"/>
              <a:t>essta</a:t>
            </a:r>
            <a:r>
              <a:rPr lang="es-ES" sz="1200" dirty="0"/>
              <a:t> manera, a nivel de herramientas principales, se integran en </a:t>
            </a:r>
            <a:r>
              <a:rPr lang="es-ES" sz="1200" dirty="0" err="1"/>
              <a:t>DeepVATS</a:t>
            </a:r>
            <a:r>
              <a:rPr lang="es-ES" sz="1200" dirty="0"/>
              <a:t>: </a:t>
            </a:r>
            <a:r>
              <a:rPr lang="es-ES" sz="1200"/>
              <a:t>---clic ----</a:t>
            </a:r>
            <a:endParaRPr lang="es-ES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9C087-7A2A-AB5A-32C4-C5A762088E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964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72071-CA98-DE52-929E-F17EC6E20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AB053D-56B5-4D2F-EBF8-E3285B309A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7CE5EB-1764-D918-64E7-CBE702FD0D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74015E-78DA-F261-2A4B-B1AE86A1D5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111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E2CD3-A10E-CBCE-A1F9-FB6049B4B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08C357-9209-2387-D522-A831528E35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6DA593-DE68-F724-EA14-B9FC92CB10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 err="1"/>
              <a:t>Seasonality</a:t>
            </a:r>
            <a:r>
              <a:rPr lang="es-ES" sz="1200" dirty="0"/>
              <a:t> -&gt; </a:t>
            </a:r>
            <a:r>
              <a:rPr lang="es-ES" b="0" i="0" dirty="0">
                <a:solidFill>
                  <a:srgbClr val="001D35"/>
                </a:solidFill>
                <a:effectLst/>
                <a:latin typeface="Google Sans"/>
              </a:rPr>
              <a:t>estacionalidad</a:t>
            </a:r>
            <a:endParaRPr lang="es-ES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F05A3-3780-6C00-EBF3-A8F00AED87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297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73139-1152-8EE3-956C-91982DD98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A741B7-9B14-AE37-3653-8E238AB674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3AED82-91E3-38E2-445F-7B64E08DDA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71E26-CE47-1352-5638-F0B87D291C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1426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01229-D610-1769-BF34-BD45DC482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112B76-2AB9-05F8-C733-AD9F1FBC94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3866C0-E867-A477-2394-3DA3D1689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i="0" u="none" strike="noStrike" baseline="0" dirty="0" err="1">
                <a:latin typeface="SFRM1095"/>
              </a:rPr>
              <a:t>Piecewise</a:t>
            </a:r>
            <a:r>
              <a:rPr lang="es-ES" sz="1800" b="0" i="0" u="none" strike="noStrike" baseline="0" dirty="0">
                <a:latin typeface="SFRM1095"/>
              </a:rPr>
              <a:t> </a:t>
            </a:r>
            <a:r>
              <a:rPr lang="es-ES" sz="1800" b="0" i="0" u="none" strike="noStrike" baseline="0" dirty="0" err="1">
                <a:latin typeface="SFRM1095"/>
              </a:rPr>
              <a:t>Aggregate</a:t>
            </a:r>
            <a:r>
              <a:rPr lang="es-ES" sz="1800" b="0" i="0" u="none" strike="noStrike" baseline="0" dirty="0">
                <a:latin typeface="SFRM1095"/>
              </a:rPr>
              <a:t> </a:t>
            </a:r>
            <a:r>
              <a:rPr lang="es-ES" sz="1800" b="0" i="0" u="none" strike="noStrike" baseline="0" dirty="0" err="1">
                <a:latin typeface="SFRM1095"/>
              </a:rPr>
              <a:t>Approximation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C74B1E-DCC4-A3F1-68B8-E9539B156C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66928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02933-4E31-C386-7AA3-47196A8A5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F99D8B0-7534-576E-9BFA-746E581C7C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9276F8-A08A-4E76-EB3D-818BE156DE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3DB7B-869A-010B-6012-87539677E3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5220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6144B-7110-563F-9F76-B8AB60BC6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AF24E7-40F8-25D8-B536-3D012CA615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05AE44-E25E-A3DE-1B0D-1060779941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DD3210-7AF5-183B-54C6-2B812077B6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773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6890A-E157-71F2-558B-0A7FD4D6A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4A2328-E23C-8981-0DF3-E934731A1A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FF5490-997D-D753-C562-1FA8EC59B2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0081E-3560-5F27-854A-87A48E4BAD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7021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¿De 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vamos</a:t>
            </a:r>
            <a:r>
              <a:rPr lang="en-US" dirty="0"/>
              <a:t> a </a:t>
            </a:r>
            <a:r>
              <a:rPr lang="en-US" dirty="0" err="1"/>
              <a:t>hablar</a:t>
            </a:r>
            <a:r>
              <a:rPr lang="en-US" dirty="0"/>
              <a:t>?</a:t>
            </a:r>
          </a:p>
          <a:p>
            <a:r>
              <a:rPr lang="en-US" dirty="0"/>
              <a:t>Una </a:t>
            </a:r>
            <a:r>
              <a:rPr lang="en-US" dirty="0" err="1"/>
              <a:t>serie</a:t>
            </a:r>
            <a:r>
              <a:rPr lang="en-US" dirty="0"/>
              <a:t> temporal no es </a:t>
            </a:r>
            <a:r>
              <a:rPr lang="en-US" dirty="0" err="1"/>
              <a:t>más</a:t>
            </a:r>
            <a:r>
              <a:rPr lang="en-US" dirty="0"/>
              <a:t> que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secuencia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asociados</a:t>
            </a:r>
            <a:r>
              <a:rPr lang="en-US" dirty="0"/>
              <a:t> a </a:t>
            </a:r>
            <a:r>
              <a:rPr lang="en-US" dirty="0" err="1"/>
              <a:t>tiempos</a:t>
            </a:r>
            <a:r>
              <a:rPr lang="en-US" dirty="0"/>
              <a:t> </a:t>
            </a:r>
            <a:r>
              <a:rPr lang="en-US" dirty="0" err="1"/>
              <a:t>concretos</a:t>
            </a:r>
            <a:endParaRPr lang="en-US" dirty="0"/>
          </a:p>
          <a:p>
            <a:r>
              <a:rPr lang="en-US" dirty="0" err="1"/>
              <a:t>Ejemplo</a:t>
            </a:r>
            <a:r>
              <a:rPr lang="en-US" dirty="0"/>
              <a:t>: Se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rompe</a:t>
            </a:r>
            <a:r>
              <a:rPr lang="en-US" dirty="0"/>
              <a:t> la </a:t>
            </a:r>
            <a:r>
              <a:rPr lang="en-US" dirty="0" err="1"/>
              <a:t>lavadora</a:t>
            </a:r>
            <a:r>
              <a:rPr lang="en-US" dirty="0"/>
              <a:t> y </a:t>
            </a:r>
            <a:r>
              <a:rPr lang="en-US" dirty="0" err="1"/>
              <a:t>estamos</a:t>
            </a:r>
            <a:r>
              <a:rPr lang="en-US" dirty="0"/>
              <a:t> </a:t>
            </a:r>
            <a:r>
              <a:rPr lang="en-US" dirty="0" err="1"/>
              <a:t>atentos</a:t>
            </a:r>
            <a:r>
              <a:rPr lang="en-US" dirty="0"/>
              <a:t> a </a:t>
            </a:r>
            <a:r>
              <a:rPr lang="en-US" dirty="0" err="1"/>
              <a:t>cuántos</a:t>
            </a:r>
            <a:r>
              <a:rPr lang="en-US" dirty="0"/>
              <a:t> </a:t>
            </a:r>
            <a:r>
              <a:rPr lang="en-US" dirty="0" err="1"/>
              <a:t>pitidos</a:t>
            </a:r>
            <a:r>
              <a:rPr lang="en-US" dirty="0"/>
              <a:t> </a:t>
            </a:r>
            <a:r>
              <a:rPr lang="en-US" dirty="0" err="1"/>
              <a:t>suenan</a:t>
            </a:r>
            <a:r>
              <a:rPr lang="en-US" dirty="0"/>
              <a:t> y/o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tono</a:t>
            </a:r>
            <a:r>
              <a:rPr lang="en-US" dirty="0"/>
              <a:t>. =&gt; Serie temporal de </a:t>
            </a:r>
            <a:r>
              <a:rPr lang="en-US" dirty="0" err="1"/>
              <a:t>Hzs</a:t>
            </a:r>
            <a:r>
              <a:rPr lang="en-US" dirty="0"/>
              <a:t> a lo largo del </a:t>
            </a:r>
            <a:r>
              <a:rPr lang="en-US" dirty="0" err="1"/>
              <a:t>tiempo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40597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797EF-4562-F4C6-43EF-7B534E69C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A7D623-9C59-64A3-7C49-7A1BDF6EB4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5340B7-0E6B-46EE-9378-2EA7F651C4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303DE7-1D3F-4A4C-808D-8F35852420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25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F08F0-6D33-CE2A-BEF9-82DDB7E0A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E2D967-2F83-AA20-8FB6-370E408A07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67034B-9EC2-4A6F-4816-6FC8F3930D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C3D190-ACF5-FA63-54A3-38817722D4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5079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E3028-88CA-9D26-16E8-EEC4456F2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12D1E0-771A-2D32-1D79-EEFCB0F4AA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D88AE7-1443-F296-96ED-D49626E8C6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19271-588A-330A-D447-4FBE036B1F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2749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CA651B-05F2-118C-3A2F-3D75F0EAF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542B12-DC60-9F69-3E53-B60B57F2C9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34192C-691D-B184-A7D8-5E459D5B05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FBB902-C3B9-63B8-DB2B-BC6AFAD8AA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3574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BD3DB-AE41-A541-4240-BFB1CD444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B16A46-325B-F9CB-E604-CE735A7209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C4EFA4-C8B1-224D-C9F4-0C7C598312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Flujo habitual de </a:t>
            </a:r>
            <a:r>
              <a:rPr lang="es-ES" sz="1200" dirty="0" err="1"/>
              <a:t>DeepVATS</a:t>
            </a:r>
            <a:endParaRPr lang="es-ES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741B5-39CB-7173-2F56-F94E6E943C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69911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71544-3995-1114-24B3-0525D1678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2DD7F7-12EC-8171-13DB-45B404BC08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6255C4-5362-0264-D26D-BF0AA1E34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Flujo habitual de </a:t>
            </a:r>
            <a:r>
              <a:rPr lang="es-ES" sz="1200" dirty="0" err="1"/>
              <a:t>DeepVATS</a:t>
            </a:r>
            <a:endParaRPr lang="es-ES" sz="1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1B0091-3A38-C7E3-02F0-BC8FFD8917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8012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E1275-C2B5-6B18-1269-394249316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D96256-435A-4C1C-BFAE-9728B84CB0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3E8804-D6DB-7A20-0868-D9D090E958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/>
              <a:t>Versión grande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536CD5-8B5C-837B-64FC-E040A76402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1524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57F7B-8B90-BB19-6CBF-5ECD9AC8C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4CF5B7-3695-B983-5737-0CAC16DA0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7AB219-D7D1-2252-8142-E27C9C8D86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F10512-18D7-E606-49F1-06E7B06AE7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0846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6BE95D-B280-CED5-A37D-B6034AE6E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173D8E-2A78-3D10-7F4C-8094D58428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44F7CF-968B-5967-9B06-EDB65BDF2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DF16C8-024F-A875-0B94-6C0F794F8E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91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64A5A-C093-9422-58E8-A111969D9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42FBA0-1A96-26AE-EB4A-14054BA889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34C28F-8ED0-44BA-01B2-2F26BB510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B3FEA-D3D0-677B-A880-5D539AA73B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69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17183-EE7A-3BFD-8CF3-B165340C3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33E4EE-4B11-7E14-8DD5-48ECD7E496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9F3C5F-4581-A12E-ACF9-407383FC88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¿Para </a:t>
            </a:r>
            <a:r>
              <a:rPr lang="en-US" dirty="0" err="1"/>
              <a:t>qué</a:t>
            </a:r>
            <a:r>
              <a:rPr lang="en-US" dirty="0"/>
              <a:t> se </a:t>
            </a:r>
            <a:r>
              <a:rPr lang="en-US" dirty="0" err="1"/>
              <a:t>usan</a:t>
            </a:r>
            <a:r>
              <a:rPr lang="en-US" dirty="0"/>
              <a:t>? </a:t>
            </a:r>
            <a:r>
              <a:rPr lang="en-US" dirty="0" err="1"/>
              <a:t>Aplicaciones</a:t>
            </a:r>
            <a:r>
              <a:rPr lang="en-US" dirty="0"/>
              <a:t> </a:t>
            </a:r>
            <a:r>
              <a:rPr lang="en-US" dirty="0" err="1"/>
              <a:t>útiles</a:t>
            </a:r>
            <a:endParaRPr lang="en-US" dirty="0"/>
          </a:p>
          <a:p>
            <a:r>
              <a:rPr lang="en-US" dirty="0" err="1"/>
              <a:t>Modelamos</a:t>
            </a:r>
            <a:r>
              <a:rPr lang="en-US" dirty="0"/>
              <a:t> la </a:t>
            </a:r>
            <a:r>
              <a:rPr lang="en-US" dirty="0" err="1"/>
              <a:t>realidad</a:t>
            </a:r>
            <a:r>
              <a:rPr lang="en-US" dirty="0"/>
              <a:t> para </a:t>
            </a:r>
            <a:r>
              <a:rPr lang="en-US" dirty="0" err="1"/>
              <a:t>conocer</a:t>
            </a:r>
            <a:r>
              <a:rPr lang="en-US" dirty="0"/>
              <a:t>/</a:t>
            </a:r>
            <a:r>
              <a:rPr lang="en-US" dirty="0" err="1"/>
              <a:t>analizar</a:t>
            </a:r>
            <a:r>
              <a:rPr lang="en-US" dirty="0"/>
              <a:t>/</a:t>
            </a:r>
            <a:r>
              <a:rPr lang="en-US" dirty="0" err="1"/>
              <a:t>predecir</a:t>
            </a:r>
            <a:r>
              <a:rPr lang="en-US" dirty="0"/>
              <a:t> </a:t>
            </a:r>
            <a:r>
              <a:rPr lang="en-US" dirty="0" err="1"/>
              <a:t>estados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23E2B-EA1B-5FC5-6EB5-19D69072BB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712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C91AB-6275-F37E-8AB8-FD13802A1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9F422D-2A48-7AE2-31BE-16E8F223C2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B3CE52-D68F-FE5D-74E4-EB0FE7A608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3B8DF-618E-95B9-5E9B-FB445A720C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81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CB8F9-08EF-88CB-A833-7A19AB013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8E7F46-0D5E-B8C0-713A-C7D3E8ABF0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F63603-34A2-3753-3832-6E9E0A38A5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38553-F3D2-F9FD-F75A-49F75FDBE2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44132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762BE-9A12-5908-E906-B60098992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2CE601-9CF7-6AAC-6AC6-DC5B1830C7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AA844A-3987-6791-F3C4-B689D7F213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23254F-73A0-BD33-0287-8DCB940213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414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6A61F-3C22-B6FF-92C1-504EE4E8F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2A2F46-090E-5D5D-3788-507B5AD31A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5553DE-C989-991A-3B4D-3EEA79B182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1406C4-BF70-2297-9FD2-017DCF0834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106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DB195-D937-79C4-32C1-86054D4FC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B198C5-8C4A-430B-22B3-E2D6949788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AB4EE7-BC08-8F20-D399-A95DBCF3F6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/>
              <a:t>Flujo habitual de </a:t>
            </a:r>
            <a:r>
              <a:rPr lang="es-ES" sz="1200" err="1"/>
              <a:t>DeepVATS</a:t>
            </a:r>
            <a:endParaRPr lang="es-ES" sz="1200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9F2EC-8D6B-F767-0D6F-15B34E9F9A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99400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C1DE9-2921-88F3-BA18-D2AAF8126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FD012D-56E7-AD3A-38AE-4FDEE2EB67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2ACFE4-A786-CB46-764C-C5671D2124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304CDA-CB5F-0B8B-E92C-A5925AEB81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3130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F1A86-7925-8165-B576-FCCAAE8E4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E19E69-B775-F1AB-7A37-66A2862566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CE3B8D-4C19-965F-2C21-991ACC8800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81019-8AA0-4385-8663-4A7E23C02F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73507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F994D-C18C-0C83-FBC1-A01B38888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D287EC-1EF1-A924-B5BA-ADB7D9C27B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509556-2DC9-CB5B-E688-0FF720130D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E0406-4502-108E-B253-01133ECD19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84717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03A9A-F867-3E24-0723-A5243BD6A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AD6A24-ED8F-2B6E-250D-22363D72C1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C7CCF9-806F-F57E-5F1F-35B0ACC6A7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FB132-CE85-B485-6E23-3597054024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0363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6DB61-0BE2-A06D-A9A0-9E116C159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CF67E5-7162-1EB3-5667-946018BB95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9E9DC8-9EA1-2C1D-608B-677D06EFB3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9FB704-5ECE-8A32-C4C3-75C489B85E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05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92472-E56E-90F6-E51E-0145B77A1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914C48-5E7B-52DC-84E2-49BE88CD9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431FFD-A000-F572-3197-ACEAA64F1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básico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la media </a:t>
            </a:r>
            <a:r>
              <a:rPr lang="en-US" dirty="0" err="1"/>
              <a:t>móvil</a:t>
            </a:r>
            <a:r>
              <a:rPr lang="en-US" dirty="0"/>
              <a:t> y la </a:t>
            </a:r>
            <a:r>
              <a:rPr lang="en-US" dirty="0" err="1"/>
              <a:t>desviación</a:t>
            </a:r>
            <a:r>
              <a:rPr lang="en-US" dirty="0"/>
              <a:t> </a:t>
            </a:r>
            <a:r>
              <a:rPr lang="en-US" dirty="0" err="1"/>
              <a:t>típica</a:t>
            </a:r>
            <a:r>
              <a:rPr lang="en-US" dirty="0"/>
              <a:t>/</a:t>
            </a:r>
            <a:r>
              <a:rPr lang="en-US" dirty="0" err="1"/>
              <a:t>estándar</a:t>
            </a:r>
            <a:r>
              <a:rPr lang="en-US" dirty="0"/>
              <a:t> para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apagón</a:t>
            </a:r>
            <a:r>
              <a:rPr lang="en-US" dirty="0"/>
              <a:t> del 28 de </a:t>
            </a:r>
            <a:r>
              <a:rPr lang="en-US" dirty="0" err="1"/>
              <a:t>abril</a:t>
            </a:r>
            <a:r>
              <a:rPr lang="en-US" dirty="0"/>
              <a:t> de 2025</a:t>
            </a:r>
          </a:p>
          <a:p>
            <a:r>
              <a:rPr lang="en-US" dirty="0"/>
              <a:t>- </a:t>
            </a:r>
            <a:r>
              <a:rPr lang="en-US" dirty="0" err="1"/>
              <a:t>Indicar</a:t>
            </a:r>
            <a:r>
              <a:rPr lang="en-US" dirty="0"/>
              <a:t> que es un </a:t>
            </a:r>
            <a:r>
              <a:rPr lang="en-US" dirty="0" err="1"/>
              <a:t>ejemplo</a:t>
            </a:r>
            <a:r>
              <a:rPr lang="en-US" dirty="0"/>
              <a:t> que </a:t>
            </a:r>
            <a:r>
              <a:rPr lang="en-US" dirty="0" err="1"/>
              <a:t>ocurrió</a:t>
            </a:r>
            <a:r>
              <a:rPr lang="en-US" dirty="0"/>
              <a:t> </a:t>
            </a:r>
            <a:r>
              <a:rPr lang="en-US" dirty="0" err="1"/>
              <a:t>posteriormente</a:t>
            </a:r>
            <a:r>
              <a:rPr lang="en-US" dirty="0"/>
              <a:t> al </a:t>
            </a:r>
            <a:r>
              <a:rPr lang="en-US" dirty="0" err="1"/>
              <a:t>cierre</a:t>
            </a:r>
            <a:r>
              <a:rPr lang="en-US" dirty="0"/>
              <a:t> de la </a:t>
            </a:r>
            <a:r>
              <a:rPr lang="en-US" dirty="0" err="1"/>
              <a:t>tesis</a:t>
            </a:r>
            <a:r>
              <a:rPr lang="en-US" dirty="0"/>
              <a:t>, que no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contenido</a:t>
            </a:r>
            <a:r>
              <a:rPr lang="en-US" dirty="0"/>
              <a:t> y se ha </a:t>
            </a:r>
            <a:r>
              <a:rPr lang="en-US" dirty="0" err="1"/>
              <a:t>usado</a:t>
            </a:r>
            <a:r>
              <a:rPr lang="en-US" dirty="0"/>
              <a:t> </a:t>
            </a:r>
            <a:r>
              <a:rPr lang="en-US" dirty="0" err="1"/>
              <a:t>únicamente</a:t>
            </a:r>
            <a:r>
              <a:rPr lang="en-US" dirty="0"/>
              <a:t> para la </a:t>
            </a:r>
            <a:r>
              <a:rPr lang="en-US" dirty="0" err="1"/>
              <a:t>exposición</a:t>
            </a:r>
            <a:r>
              <a:rPr lang="en-US" dirty="0"/>
              <a:t> de las </a:t>
            </a:r>
            <a:r>
              <a:rPr lang="en-US" dirty="0" err="1"/>
              <a:t>distintas</a:t>
            </a:r>
            <a:r>
              <a:rPr lang="en-US" dirty="0"/>
              <a:t> </a:t>
            </a:r>
            <a:r>
              <a:rPr lang="en-US" dirty="0" err="1"/>
              <a:t>técnic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41287-7490-21E3-6202-C04B42B8F7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1885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1A8422-436A-32DA-A933-7CB35778B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6073A1-0FB4-68C8-24F7-046E6542F9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B0BC17-10BE-4FB4-6F88-F0240C2981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80370-B9BC-5D29-A0EB-5C60CC3C30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61363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7B19A-94CC-E043-F5A1-56304808C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49F003-BDFB-CC91-17D7-00A94E5789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7F1CEE-0E90-A1AA-9595-F09BC4A010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7DBCE1-BB94-0A43-9D5B-952A092F4A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81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3B960-D9D7-D4FD-830B-618A771C4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D2C8A2-8505-B531-2883-0A3D1BBDC7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A5F38F-4397-701C-FABD-5F839CE7AE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WITC es la version </a:t>
            </a:r>
            <a:r>
              <a:rPr lang="en-US" dirty="0" err="1"/>
              <a:t>corta</a:t>
            </a:r>
            <a:r>
              <a:rPr lang="en-US" dirty="0"/>
              <a:t> de CITA (abstract)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A32EC5-6E52-7786-180F-EC89EB2F3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08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DD847-DC0D-C9C1-A1D5-F866CA274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9D4CBA-421B-ADCD-4BE9-F3879D93EE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9A243C-9673-59D5-9B7D-D2C21461DB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Análisis</a:t>
            </a:r>
            <a:r>
              <a:rPr lang="en-US" dirty="0"/>
              <a:t> </a:t>
            </a:r>
            <a:r>
              <a:rPr lang="en-US" dirty="0" err="1"/>
              <a:t>básico</a:t>
            </a:r>
            <a:r>
              <a:rPr lang="en-US" dirty="0"/>
              <a:t> de las </a:t>
            </a:r>
            <a:r>
              <a:rPr lang="en-US" dirty="0" err="1"/>
              <a:t>gráfica</a:t>
            </a:r>
            <a:r>
              <a:rPr lang="en-US" dirty="0"/>
              <a:t> de </a:t>
            </a:r>
            <a:r>
              <a:rPr lang="en-US" dirty="0" err="1"/>
              <a:t>exportación</a:t>
            </a:r>
            <a:r>
              <a:rPr lang="en-US" dirty="0"/>
              <a:t> e </a:t>
            </a:r>
            <a:r>
              <a:rPr lang="en-US" dirty="0" err="1"/>
              <a:t>importación</a:t>
            </a:r>
            <a:r>
              <a:rPr lang="en-US" dirty="0"/>
              <a:t> de </a:t>
            </a:r>
            <a:r>
              <a:rPr lang="en-US" dirty="0" err="1"/>
              <a:t>energía</a:t>
            </a:r>
            <a:r>
              <a:rPr lang="en-US" dirty="0"/>
              <a:t> </a:t>
            </a:r>
            <a:r>
              <a:rPr lang="en-US" dirty="0" err="1"/>
              <a:t>eléctrica</a:t>
            </a:r>
            <a:r>
              <a:rPr lang="en-US" dirty="0"/>
              <a:t> de la </a:t>
            </a:r>
            <a:r>
              <a:rPr lang="en-US" dirty="0" err="1"/>
              <a:t>Península</a:t>
            </a:r>
            <a:r>
              <a:rPr lang="en-US" dirty="0"/>
              <a:t> </a:t>
            </a:r>
            <a:r>
              <a:rPr lang="en-US" dirty="0" err="1"/>
              <a:t>Ibérica</a:t>
            </a:r>
            <a:r>
              <a:rPr lang="en-US" dirty="0"/>
              <a:t> con </a:t>
            </a:r>
            <a:r>
              <a:rPr lang="en-US" dirty="0" err="1"/>
              <a:t>otros</a:t>
            </a:r>
            <a:r>
              <a:rPr lang="en-US" dirty="0"/>
              <a:t> </a:t>
            </a:r>
            <a:r>
              <a:rPr lang="en-US" dirty="0" err="1"/>
              <a:t>países</a:t>
            </a:r>
            <a:r>
              <a:rPr lang="en-US" dirty="0"/>
              <a:t> o zonas </a:t>
            </a:r>
            <a:r>
              <a:rPr lang="en-US" dirty="0" err="1"/>
              <a:t>geográficas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189FB-23FB-2CDE-F23E-80B7F4699D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03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145AA-0123-0909-BF12-F52B6862B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F160E8-21EC-99E3-0E3B-2B1359EC3D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4E23C7-D42F-7CB8-6A1A-CA38795A71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Francia </a:t>
            </a:r>
            <a:r>
              <a:rPr lang="en-US" dirty="0" err="1"/>
              <a:t>tiraba</a:t>
            </a:r>
            <a:r>
              <a:rPr lang="en-US" dirty="0"/>
              <a:t> con 2000, las </a:t>
            </a:r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n-US" dirty="0" err="1"/>
              <a:t>fuentes</a:t>
            </a:r>
            <a:r>
              <a:rPr lang="en-US" dirty="0"/>
              <a:t> (</a:t>
            </a:r>
            <a:r>
              <a:rPr lang="en-US" dirty="0" err="1"/>
              <a:t>principalmente</a:t>
            </a:r>
            <a:r>
              <a:rPr lang="en-US" dirty="0"/>
              <a:t> </a:t>
            </a:r>
            <a:r>
              <a:rPr lang="en-US" dirty="0" err="1"/>
              <a:t>ciclo</a:t>
            </a:r>
            <a:r>
              <a:rPr lang="en-US" dirty="0"/>
              <a:t> </a:t>
            </a:r>
            <a:r>
              <a:rPr lang="en-US" dirty="0" err="1"/>
              <a:t>combinado</a:t>
            </a:r>
            <a:r>
              <a:rPr lang="en-US" dirty="0"/>
              <a:t>) </a:t>
            </a:r>
            <a:r>
              <a:rPr lang="en-US" dirty="0" err="1"/>
              <a:t>levantaron</a:t>
            </a:r>
            <a:r>
              <a:rPr lang="en-US" dirty="0"/>
              <a:t> (hasta 8000MV)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D79547-86CD-CE49-5F54-56C729DAE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324130-34CE-4660-851C-FF62A77A304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43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209D3-520E-B9F0-2225-32C99D8113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765F36-8DD1-4A2A-D5CD-32D7EAEAD2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ED153-39F3-2F89-40B1-591FF5063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F1CCB-2342-4D44-A185-963491ED10E4}" type="datetime1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4A64C-6A10-9143-C4AE-E08B0085E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FFA989-C143-5BA9-73F8-10BBD8128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17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1AB30-3140-7A9F-D55D-68BF97E35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EDC56D-285D-6DDF-717F-B5C836F684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E43A0-5379-E761-792F-E2B86F575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7C8F-2D4F-4220-BFA7-8B9099ACEDA7}" type="datetime1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C0442-B677-58DA-5DC1-ECC11B7D6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B7611-753E-5258-7E55-5439DAE19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80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652449-D8FD-35E6-14EE-80D6A5E987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D2D63B-0FB7-0DB9-744E-3E4DB8EDB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67055-4162-C925-E785-D3C4CBA74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5257E-9BBD-4013-A17E-8629C6E5F0D8}" type="datetime1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82C1B-19AE-ECC5-9522-D3E9CA0F9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AC396-9A63-EB1A-96F3-4BAD19053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171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47895-2162-C699-10F9-37781A848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95627-149F-3B86-DE20-72F852ED1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55E19-53AC-337C-0BA5-6464A85CB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565D-D964-41A3-B5C5-1DD987A5662B}" type="datetime1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FBD43-23AA-E2A6-04F6-AE4DA3FA6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4AF348-7440-77AB-BE78-9BD89A989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638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78209-6EBB-86A6-6D56-12AB25807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6A2501-3D45-5FAE-AF92-09E632AAB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A36C7-C6AA-7D9F-790D-77D8D28FC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694DE-844B-49E4-A9F6-192C642E3C44}" type="datetime1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F33DFF-1003-D328-E454-4E0C1A7AF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EE774-1298-990C-3DF0-EC6787B33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646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F5C46-3442-E15B-0884-D95C167EA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0C7EC-54C2-3891-1A28-16C6D81F58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305982-C6C9-6781-FC77-007EC8989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368E0B-3940-DA17-33E0-4C90EDB85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505C3-93AC-4289-8C16-3810CA4B6E12}" type="datetime1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716C13-EA34-93B1-7265-A4E92BE0B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F34C9F-338E-3185-D67C-CE15D3713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937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8A8C0-10CB-830F-4F70-098C674D1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DE116-C012-B0D8-D45B-D15418EB9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D3BEF9-CB67-8F70-AE1C-8ADA5F8D15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0440E4-DE97-B6A5-6E0C-58FFF9637F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03D644-422C-FB30-5F30-88557F1E47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57E978-26BC-B896-69D9-8F43A8CF4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81CA0-9BDC-4CB4-A6D3-4AAB74135C92}" type="datetime1">
              <a:rPr lang="en-US" smtClean="0"/>
              <a:t>6/3/2025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687803-CBDB-876E-6806-7FD55D5C7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368A0C-4CCA-1E13-E9FC-1776EEDAF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754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DB923-3A52-1079-6704-B1256745E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22F2C5-D8AD-5891-1F7E-1DE04D8A5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F45C1-E9E0-4DDA-872C-951DC06EC2CE}" type="datetime1">
              <a:rPr lang="en-US" smtClean="0"/>
              <a:t>6/3/2025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B935CF-93D0-559F-693D-F62F7DE2F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9E1643-D20E-CD06-8B92-C479FE83D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34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1DBB11-BBE6-5D54-406F-7B728B40D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69219-955E-44CA-88E6-DE13307D5E25}" type="datetime1">
              <a:rPr lang="en-US" smtClean="0"/>
              <a:t>6/3/2025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ADB437-0D0C-6C30-77B5-AC3872D6F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24B44-09AB-0AB7-4200-146983F8E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487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E54A7-AF0F-4C2A-0184-FD58B629D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C576F-B910-84FD-EF3E-70DBD63D9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368EFD-421F-E414-1F0E-AD77BBC89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1051EB-4459-16DE-A060-955712796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B21F0B-9E18-4974-BB7C-04DE2EB18BD5}" type="datetime1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A68DA9-7A92-C0DF-CD67-D7663476D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770DE4-072F-CCB1-4913-743C5FD58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825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BC881-A8F0-1872-6CB7-152FA8FBB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C4BB78-26EC-B414-AA96-852A15FB9D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31336-61D3-F82A-1C4B-C576FF15C4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C74670-41FA-9D2E-59A4-549E0AF54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AD6EB-AB3B-4EE5-9381-4534260E9446}" type="datetime1">
              <a:rPr lang="en-US" smtClean="0"/>
              <a:t>6/3/2025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9CB3EA-EEEE-2AFB-28B7-CC03E377F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4FB085-BCB1-EA9D-8203-9E7B4EE2A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28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C5F2BC-08DF-862B-5ACD-84358BA1F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5E2EC-A3FA-8061-BFED-B86232C5D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F93F7-F9A5-309A-93C0-2B039C5B6D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10837C-F625-4471-9725-334D39CC60F9}" type="datetime1">
              <a:rPr lang="en-US" smtClean="0"/>
              <a:t>6/3/2025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BB8D0-F9AB-80CB-6492-B51A8FFB8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E2C43-2C9E-24CF-FA42-534180CB0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06E274-3D30-4D47-98D0-0581248BD0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406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notesSlide" Target="../notesSlides/notesSlide10.xml"/><Relationship Id="rId7" Type="http://schemas.openxmlformats.org/officeDocument/2006/relationships/diagramColors" Target="../diagrams/colors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notesSlide" Target="../notesSlides/notesSlide11.xml"/><Relationship Id="rId7" Type="http://schemas.openxmlformats.org/officeDocument/2006/relationships/diagramColors" Target="../diagrams/colors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notesSlide" Target="../notesSlides/notesSlide12.xml"/><Relationship Id="rId7" Type="http://schemas.openxmlformats.org/officeDocument/2006/relationships/diagramColors" Target="../diagrams/colors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notesSlide" Target="../notesSlides/notesSlide14.xml"/><Relationship Id="rId7" Type="http://schemas.openxmlformats.org/officeDocument/2006/relationships/diagramColors" Target="../diagrams/colors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13" Type="http://schemas.openxmlformats.org/officeDocument/2006/relationships/diagramData" Target="../diagrams/data10.xml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17" Type="http://schemas.microsoft.com/office/2007/relationships/diagramDrawing" Target="../diagrams/drawing10.xml"/><Relationship Id="rId2" Type="http://schemas.openxmlformats.org/officeDocument/2006/relationships/slideLayout" Target="../slideLayouts/slideLayout7.xml"/><Relationship Id="rId16" Type="http://schemas.openxmlformats.org/officeDocument/2006/relationships/diagramColors" Target="../diagrams/colors10.xml"/><Relationship Id="rId1" Type="http://schemas.openxmlformats.org/officeDocument/2006/relationships/tags" Target="../tags/tag11.xml"/><Relationship Id="rId6" Type="http://schemas.openxmlformats.org/officeDocument/2006/relationships/image" Target="../media/image36.svg"/><Relationship Id="rId11" Type="http://schemas.openxmlformats.org/officeDocument/2006/relationships/image" Target="../media/image40.png"/><Relationship Id="rId5" Type="http://schemas.openxmlformats.org/officeDocument/2006/relationships/image" Target="../media/image35.png"/><Relationship Id="rId15" Type="http://schemas.openxmlformats.org/officeDocument/2006/relationships/diagramQuickStyle" Target="../diagrams/quickStyle10.xml"/><Relationship Id="rId10" Type="http://schemas.openxmlformats.org/officeDocument/2006/relationships/image" Target="../media/image8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diagramLayout" Target="../diagrams/layout10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notesSlide" Target="../notesSlides/notesSlide16.xml"/><Relationship Id="rId7" Type="http://schemas.openxmlformats.org/officeDocument/2006/relationships/diagramColors" Target="../diagrams/colors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diagramQuickStyle" Target="../diagrams/quickStyle11.xml"/><Relationship Id="rId11" Type="http://schemas.openxmlformats.org/officeDocument/2006/relationships/image" Target="../media/image44.gif"/><Relationship Id="rId5" Type="http://schemas.openxmlformats.org/officeDocument/2006/relationships/diagramLayout" Target="../diagrams/layout11.xml"/><Relationship Id="rId10" Type="http://schemas.openxmlformats.org/officeDocument/2006/relationships/image" Target="../media/image43.jpeg"/><Relationship Id="rId4" Type="http://schemas.openxmlformats.org/officeDocument/2006/relationships/diagramData" Target="../diagrams/data11.xml"/><Relationship Id="rId9" Type="http://schemas.openxmlformats.org/officeDocument/2006/relationships/image" Target="../media/image42.jpe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13" Type="http://schemas.openxmlformats.org/officeDocument/2006/relationships/image" Target="../media/image38.svg"/><Relationship Id="rId18" Type="http://schemas.openxmlformats.org/officeDocument/2006/relationships/image" Target="../media/image46.png"/><Relationship Id="rId3" Type="http://schemas.openxmlformats.org/officeDocument/2006/relationships/notesSlide" Target="../notesSlides/notesSlide17.xml"/><Relationship Id="rId7" Type="http://schemas.openxmlformats.org/officeDocument/2006/relationships/diagramColors" Target="../diagrams/colors12.xml"/><Relationship Id="rId12" Type="http://schemas.openxmlformats.org/officeDocument/2006/relationships/image" Target="../media/image37.png"/><Relationship Id="rId17" Type="http://schemas.openxmlformats.org/officeDocument/2006/relationships/image" Target="../media/image41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0.png"/><Relationship Id="rId1" Type="http://schemas.openxmlformats.org/officeDocument/2006/relationships/tags" Target="../tags/tag13.xml"/><Relationship Id="rId6" Type="http://schemas.openxmlformats.org/officeDocument/2006/relationships/diagramQuickStyle" Target="../diagrams/quickStyle12.xml"/><Relationship Id="rId11" Type="http://schemas.openxmlformats.org/officeDocument/2006/relationships/image" Target="../media/image36.svg"/><Relationship Id="rId5" Type="http://schemas.openxmlformats.org/officeDocument/2006/relationships/diagramLayout" Target="../diagrams/layout12.xml"/><Relationship Id="rId15" Type="http://schemas.openxmlformats.org/officeDocument/2006/relationships/image" Target="../media/image8.png"/><Relationship Id="rId10" Type="http://schemas.openxmlformats.org/officeDocument/2006/relationships/image" Target="../media/image35.png"/><Relationship Id="rId4" Type="http://schemas.openxmlformats.org/officeDocument/2006/relationships/diagramData" Target="../diagrams/data12.xml"/><Relationship Id="rId9" Type="http://schemas.openxmlformats.org/officeDocument/2006/relationships/image" Target="../media/image45.png"/><Relationship Id="rId1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13" Type="http://schemas.openxmlformats.org/officeDocument/2006/relationships/image" Target="../media/image51.png"/><Relationship Id="rId3" Type="http://schemas.openxmlformats.org/officeDocument/2006/relationships/notesSlide" Target="../notesSlides/notesSlide18.xml"/><Relationship Id="rId7" Type="http://schemas.openxmlformats.org/officeDocument/2006/relationships/diagramColors" Target="../diagrams/colors13.xml"/><Relationship Id="rId12" Type="http://schemas.openxmlformats.org/officeDocument/2006/relationships/image" Target="../media/image50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6" Type="http://schemas.openxmlformats.org/officeDocument/2006/relationships/diagramQuickStyle" Target="../diagrams/quickStyle13.xml"/><Relationship Id="rId11" Type="http://schemas.openxmlformats.org/officeDocument/2006/relationships/image" Target="../media/image49.png"/><Relationship Id="rId5" Type="http://schemas.openxmlformats.org/officeDocument/2006/relationships/diagramLayout" Target="../diagrams/layout13.xml"/><Relationship Id="rId10" Type="http://schemas.openxmlformats.org/officeDocument/2006/relationships/image" Target="../media/image48.png"/><Relationship Id="rId4" Type="http://schemas.openxmlformats.org/officeDocument/2006/relationships/diagramData" Target="../diagrams/data13.xml"/><Relationship Id="rId9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13" Type="http://schemas.openxmlformats.org/officeDocument/2006/relationships/image" Target="../media/image54.png"/><Relationship Id="rId3" Type="http://schemas.openxmlformats.org/officeDocument/2006/relationships/notesSlide" Target="../notesSlides/notesSlide19.xml"/><Relationship Id="rId7" Type="http://schemas.openxmlformats.org/officeDocument/2006/relationships/diagramColors" Target="../diagrams/colors14.xml"/><Relationship Id="rId12" Type="http://schemas.openxmlformats.org/officeDocument/2006/relationships/image" Target="../media/image53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6" Type="http://schemas.openxmlformats.org/officeDocument/2006/relationships/diagramQuickStyle" Target="../diagrams/quickStyle14.xml"/><Relationship Id="rId11" Type="http://schemas.openxmlformats.org/officeDocument/2006/relationships/image" Target="../media/image52.png"/><Relationship Id="rId5" Type="http://schemas.openxmlformats.org/officeDocument/2006/relationships/diagramLayout" Target="../diagrams/layout14.xml"/><Relationship Id="rId10" Type="http://schemas.openxmlformats.org/officeDocument/2006/relationships/image" Target="../media/image48.png"/><Relationship Id="rId4" Type="http://schemas.openxmlformats.org/officeDocument/2006/relationships/diagramData" Target="../diagrams/data14.xml"/><Relationship Id="rId9" Type="http://schemas.openxmlformats.org/officeDocument/2006/relationships/image" Target="../media/image47.png"/><Relationship Id="rId14" Type="http://schemas.openxmlformats.org/officeDocument/2006/relationships/image" Target="../media/image5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13" Type="http://schemas.openxmlformats.org/officeDocument/2006/relationships/image" Target="../media/image54.png"/><Relationship Id="rId3" Type="http://schemas.openxmlformats.org/officeDocument/2006/relationships/notesSlide" Target="../notesSlides/notesSlide20.xml"/><Relationship Id="rId7" Type="http://schemas.openxmlformats.org/officeDocument/2006/relationships/diagramColors" Target="../diagrams/colors15.xml"/><Relationship Id="rId12" Type="http://schemas.openxmlformats.org/officeDocument/2006/relationships/image" Target="../media/image53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6" Type="http://schemas.openxmlformats.org/officeDocument/2006/relationships/diagramQuickStyle" Target="../diagrams/quickStyle15.xml"/><Relationship Id="rId11" Type="http://schemas.openxmlformats.org/officeDocument/2006/relationships/image" Target="../media/image52.png"/><Relationship Id="rId5" Type="http://schemas.openxmlformats.org/officeDocument/2006/relationships/diagramLayout" Target="../diagrams/layout15.xml"/><Relationship Id="rId10" Type="http://schemas.openxmlformats.org/officeDocument/2006/relationships/image" Target="../media/image48.png"/><Relationship Id="rId4" Type="http://schemas.openxmlformats.org/officeDocument/2006/relationships/diagramData" Target="../diagrams/data15.xml"/><Relationship Id="rId9" Type="http://schemas.openxmlformats.org/officeDocument/2006/relationships/image" Target="../media/image47.png"/><Relationship Id="rId14" Type="http://schemas.openxmlformats.org/officeDocument/2006/relationships/image" Target="../media/image5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diagramQuickStyle" Target="../diagrams/quickStyle16.xml"/><Relationship Id="rId18" Type="http://schemas.openxmlformats.org/officeDocument/2006/relationships/image" Target="../media/image20.sv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59.png"/><Relationship Id="rId12" Type="http://schemas.openxmlformats.org/officeDocument/2006/relationships/diagramLayout" Target="../diagrams/layout16.xml"/><Relationship Id="rId17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3.png"/><Relationship Id="rId20" Type="http://schemas.openxmlformats.org/officeDocument/2006/relationships/image" Target="../media/image22.svg"/><Relationship Id="rId1" Type="http://schemas.openxmlformats.org/officeDocument/2006/relationships/tags" Target="../tags/tag17.xml"/><Relationship Id="rId6" Type="http://schemas.openxmlformats.org/officeDocument/2006/relationships/image" Target="../media/image58.png"/><Relationship Id="rId11" Type="http://schemas.openxmlformats.org/officeDocument/2006/relationships/diagramData" Target="../diagrams/data16.xml"/><Relationship Id="rId5" Type="http://schemas.openxmlformats.org/officeDocument/2006/relationships/image" Target="../media/image57.png"/><Relationship Id="rId15" Type="http://schemas.microsoft.com/office/2007/relationships/diagramDrawing" Target="../diagrams/drawing16.xml"/><Relationship Id="rId10" Type="http://schemas.openxmlformats.org/officeDocument/2006/relationships/image" Target="../media/image62.png"/><Relationship Id="rId19" Type="http://schemas.openxmlformats.org/officeDocument/2006/relationships/image" Target="../media/image21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diagramColors" Target="../diagrams/colors1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diagramLayout" Target="../diagrams/layout17.xml"/><Relationship Id="rId18" Type="http://schemas.openxmlformats.org/officeDocument/2006/relationships/image" Target="../media/image20.sv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67.png"/><Relationship Id="rId12" Type="http://schemas.openxmlformats.org/officeDocument/2006/relationships/diagramData" Target="../diagrams/data17.xml"/><Relationship Id="rId17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6" Type="http://schemas.microsoft.com/office/2007/relationships/diagramDrawing" Target="../diagrams/drawing17.xml"/><Relationship Id="rId20" Type="http://schemas.openxmlformats.org/officeDocument/2006/relationships/image" Target="../media/image22.svg"/><Relationship Id="rId1" Type="http://schemas.openxmlformats.org/officeDocument/2006/relationships/tags" Target="../tags/tag18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diagramColors" Target="../diagrams/colors17.xml"/><Relationship Id="rId10" Type="http://schemas.openxmlformats.org/officeDocument/2006/relationships/image" Target="../media/image70.png"/><Relationship Id="rId19" Type="http://schemas.openxmlformats.org/officeDocument/2006/relationships/image" Target="../media/image21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diagramQuickStyle" Target="../diagrams/quickStyle1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8.xml"/><Relationship Id="rId3" Type="http://schemas.openxmlformats.org/officeDocument/2006/relationships/notesSlide" Target="../notesSlides/notesSlide23.xml"/><Relationship Id="rId7" Type="http://schemas.openxmlformats.org/officeDocument/2006/relationships/diagramLayout" Target="../diagrams/layout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6" Type="http://schemas.openxmlformats.org/officeDocument/2006/relationships/diagramData" Target="../diagrams/data18.xml"/><Relationship Id="rId5" Type="http://schemas.openxmlformats.org/officeDocument/2006/relationships/image" Target="../media/image73.png"/><Relationship Id="rId10" Type="http://schemas.microsoft.com/office/2007/relationships/diagramDrawing" Target="../diagrams/drawing18.xml"/><Relationship Id="rId4" Type="http://schemas.openxmlformats.org/officeDocument/2006/relationships/image" Target="../media/image72.png"/><Relationship Id="rId9" Type="http://schemas.openxmlformats.org/officeDocument/2006/relationships/diagramColors" Target="../diagrams/colors1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9.xml"/><Relationship Id="rId3" Type="http://schemas.openxmlformats.org/officeDocument/2006/relationships/notesSlide" Target="../notesSlides/notesSlide24.xml"/><Relationship Id="rId7" Type="http://schemas.openxmlformats.org/officeDocument/2006/relationships/diagramData" Target="../diagrams/data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6" Type="http://schemas.openxmlformats.org/officeDocument/2006/relationships/image" Target="../media/image72.png"/><Relationship Id="rId11" Type="http://schemas.microsoft.com/office/2007/relationships/diagramDrawing" Target="../diagrams/drawing19.xml"/><Relationship Id="rId5" Type="http://schemas.openxmlformats.org/officeDocument/2006/relationships/image" Target="../media/image74.png"/><Relationship Id="rId10" Type="http://schemas.openxmlformats.org/officeDocument/2006/relationships/diagramColors" Target="../diagrams/colors19.xml"/><Relationship Id="rId4" Type="http://schemas.openxmlformats.org/officeDocument/2006/relationships/image" Target="../media/image73.png"/><Relationship Id="rId9" Type="http://schemas.openxmlformats.org/officeDocument/2006/relationships/diagramQuickStyle" Target="../diagrams/quickStyle1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0.xml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76.png"/><Relationship Id="rId12" Type="http://schemas.microsoft.com/office/2007/relationships/diagramDrawing" Target="../diagrams/drawing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6" Type="http://schemas.openxmlformats.org/officeDocument/2006/relationships/image" Target="../media/image75.png"/><Relationship Id="rId11" Type="http://schemas.openxmlformats.org/officeDocument/2006/relationships/diagramColors" Target="../diagrams/colors20.xml"/><Relationship Id="rId5" Type="http://schemas.openxmlformats.org/officeDocument/2006/relationships/image" Target="../media/image72.png"/><Relationship Id="rId10" Type="http://schemas.openxmlformats.org/officeDocument/2006/relationships/diagramQuickStyle" Target="../diagrams/quickStyle20.xml"/><Relationship Id="rId4" Type="http://schemas.openxmlformats.org/officeDocument/2006/relationships/image" Target="../media/image73.png"/><Relationship Id="rId9" Type="http://schemas.openxmlformats.org/officeDocument/2006/relationships/diagramLayout" Target="../diagrams/layout2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1.xml"/><Relationship Id="rId3" Type="http://schemas.openxmlformats.org/officeDocument/2006/relationships/notesSlide" Target="../notesSlides/notesSlide26.xml"/><Relationship Id="rId7" Type="http://schemas.openxmlformats.org/officeDocument/2006/relationships/diagramData" Target="../diagrams/data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6" Type="http://schemas.openxmlformats.org/officeDocument/2006/relationships/image" Target="../media/image77.png"/><Relationship Id="rId11" Type="http://schemas.microsoft.com/office/2007/relationships/diagramDrawing" Target="../diagrams/drawing21.xml"/><Relationship Id="rId5" Type="http://schemas.openxmlformats.org/officeDocument/2006/relationships/image" Target="../media/image72.png"/><Relationship Id="rId10" Type="http://schemas.openxmlformats.org/officeDocument/2006/relationships/diagramColors" Target="../diagrams/colors21.xml"/><Relationship Id="rId4" Type="http://schemas.openxmlformats.org/officeDocument/2006/relationships/image" Target="../media/image73.png"/><Relationship Id="rId9" Type="http://schemas.openxmlformats.org/officeDocument/2006/relationships/diagramQuickStyle" Target="../diagrams/quickStyle2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2.xml"/><Relationship Id="rId3" Type="http://schemas.openxmlformats.org/officeDocument/2006/relationships/notesSlide" Target="../notesSlides/notesSlide27.xml"/><Relationship Id="rId7" Type="http://schemas.openxmlformats.org/officeDocument/2006/relationships/diagramQuickStyle" Target="../diagrams/quickStyl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6" Type="http://schemas.openxmlformats.org/officeDocument/2006/relationships/diagramLayout" Target="../diagrams/layout22.xml"/><Relationship Id="rId5" Type="http://schemas.openxmlformats.org/officeDocument/2006/relationships/diagramData" Target="../diagrams/data22.xml"/><Relationship Id="rId4" Type="http://schemas.openxmlformats.org/officeDocument/2006/relationships/image" Target="../media/image78.png"/><Relationship Id="rId9" Type="http://schemas.microsoft.com/office/2007/relationships/diagramDrawing" Target="../diagrams/drawing2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3.xml"/><Relationship Id="rId3" Type="http://schemas.openxmlformats.org/officeDocument/2006/relationships/notesSlide" Target="../notesSlides/notesSlide28.xml"/><Relationship Id="rId7" Type="http://schemas.openxmlformats.org/officeDocument/2006/relationships/diagramLayout" Target="../diagrams/layout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6" Type="http://schemas.openxmlformats.org/officeDocument/2006/relationships/diagramData" Target="../diagrams/data23.xml"/><Relationship Id="rId5" Type="http://schemas.openxmlformats.org/officeDocument/2006/relationships/image" Target="../media/image79.png"/><Relationship Id="rId10" Type="http://schemas.microsoft.com/office/2007/relationships/diagramDrawing" Target="../diagrams/drawing23.xml"/><Relationship Id="rId4" Type="http://schemas.openxmlformats.org/officeDocument/2006/relationships/hyperlink" Target="http://Shttps:/conference.mlinpl.org/docs/srw_talk_3.pdf" TargetMode="External"/><Relationship Id="rId9" Type="http://schemas.openxmlformats.org/officeDocument/2006/relationships/diagramColors" Target="../diagrams/colors2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4.xml"/><Relationship Id="rId3" Type="http://schemas.openxmlformats.org/officeDocument/2006/relationships/notesSlide" Target="../notesSlides/notesSlide29.xml"/><Relationship Id="rId7" Type="http://schemas.openxmlformats.org/officeDocument/2006/relationships/diagramLayout" Target="../diagrams/layout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6" Type="http://schemas.openxmlformats.org/officeDocument/2006/relationships/diagramData" Target="../diagrams/data24.xml"/><Relationship Id="rId5" Type="http://schemas.openxmlformats.org/officeDocument/2006/relationships/image" Target="../media/image81.png"/><Relationship Id="rId10" Type="http://schemas.microsoft.com/office/2007/relationships/diagramDrawing" Target="../diagrams/drawing24.xml"/><Relationship Id="rId4" Type="http://schemas.openxmlformats.org/officeDocument/2006/relationships/image" Target="../media/image80.png"/><Relationship Id="rId9" Type="http://schemas.openxmlformats.org/officeDocument/2006/relationships/diagramColors" Target="../diagrams/colors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svg"/><Relationship Id="rId18" Type="http://schemas.openxmlformats.org/officeDocument/2006/relationships/diagramData" Target="../diagrams/data25.xml"/><Relationship Id="rId3" Type="http://schemas.openxmlformats.org/officeDocument/2006/relationships/notesSlide" Target="../notesSlides/notesSlide30.xml"/><Relationship Id="rId21" Type="http://schemas.openxmlformats.org/officeDocument/2006/relationships/diagramColors" Target="../diagrams/colors25.xml"/><Relationship Id="rId12" Type="http://schemas.openxmlformats.org/officeDocument/2006/relationships/image" Target="../media/image37.png"/><Relationship Id="rId17" Type="http://schemas.openxmlformats.org/officeDocument/2006/relationships/image" Target="../media/image41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0.png"/><Relationship Id="rId20" Type="http://schemas.openxmlformats.org/officeDocument/2006/relationships/diagramQuickStyle" Target="../diagrams/quickStyle25.xml"/><Relationship Id="rId1" Type="http://schemas.openxmlformats.org/officeDocument/2006/relationships/tags" Target="../tags/tag26.xml"/><Relationship Id="rId11" Type="http://schemas.openxmlformats.org/officeDocument/2006/relationships/image" Target="../media/image36.svg"/><Relationship Id="rId15" Type="http://schemas.openxmlformats.org/officeDocument/2006/relationships/image" Target="../media/image8.png"/><Relationship Id="rId10" Type="http://schemas.openxmlformats.org/officeDocument/2006/relationships/image" Target="../media/image35.png"/><Relationship Id="rId19" Type="http://schemas.openxmlformats.org/officeDocument/2006/relationships/diagramLayout" Target="../diagrams/layout25.xml"/><Relationship Id="rId9" Type="http://schemas.openxmlformats.org/officeDocument/2006/relationships/image" Target="../media/image820.png"/><Relationship Id="rId14" Type="http://schemas.openxmlformats.org/officeDocument/2006/relationships/image" Target="../media/image39.png"/><Relationship Id="rId22" Type="http://schemas.microsoft.com/office/2007/relationships/diagramDrawing" Target="../diagrams/drawing25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6.xml"/><Relationship Id="rId3" Type="http://schemas.openxmlformats.org/officeDocument/2006/relationships/image" Target="../media/image730.png"/><Relationship Id="rId7" Type="http://schemas.openxmlformats.org/officeDocument/2006/relationships/diagramColors" Target="../diagrams/colors26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6.xml"/><Relationship Id="rId5" Type="http://schemas.openxmlformats.org/officeDocument/2006/relationships/diagramLayout" Target="../diagrams/layout26.xml"/><Relationship Id="rId4" Type="http://schemas.openxmlformats.org/officeDocument/2006/relationships/diagramData" Target="../diagrams/data2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diagramData" Target="../diagrams/data27.xml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85.png"/><Relationship Id="rId12" Type="http://schemas.openxmlformats.org/officeDocument/2006/relationships/image" Target="../media/image22.svg"/><Relationship Id="rId17" Type="http://schemas.microsoft.com/office/2007/relationships/diagramDrawing" Target="../diagrams/drawing27.xml"/><Relationship Id="rId2" Type="http://schemas.openxmlformats.org/officeDocument/2006/relationships/slideLayout" Target="../slideLayouts/slideLayout7.xml"/><Relationship Id="rId16" Type="http://schemas.openxmlformats.org/officeDocument/2006/relationships/diagramColors" Target="../diagrams/colors27.xml"/><Relationship Id="rId1" Type="http://schemas.openxmlformats.org/officeDocument/2006/relationships/tags" Target="../tags/tag27.xml"/><Relationship Id="rId6" Type="http://schemas.openxmlformats.org/officeDocument/2006/relationships/image" Target="../media/image84.png"/><Relationship Id="rId11" Type="http://schemas.openxmlformats.org/officeDocument/2006/relationships/image" Target="../media/image21.png"/><Relationship Id="rId5" Type="http://schemas.openxmlformats.org/officeDocument/2006/relationships/image" Target="../media/image83.png"/><Relationship Id="rId15" Type="http://schemas.openxmlformats.org/officeDocument/2006/relationships/diagramQuickStyle" Target="../diagrams/quickStyle27.xml"/><Relationship Id="rId10" Type="http://schemas.openxmlformats.org/officeDocument/2006/relationships/image" Target="../media/image20.svg"/><Relationship Id="rId4" Type="http://schemas.openxmlformats.org/officeDocument/2006/relationships/image" Target="../media/image82.png"/><Relationship Id="rId9" Type="http://schemas.openxmlformats.org/officeDocument/2006/relationships/image" Target="../media/image19.png"/><Relationship Id="rId14" Type="http://schemas.openxmlformats.org/officeDocument/2006/relationships/diagramLayout" Target="../diagrams/layout2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22.svg"/><Relationship Id="rId18" Type="http://schemas.microsoft.com/office/2007/relationships/diagramDrawing" Target="../diagrams/drawing28.xml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90.png"/><Relationship Id="rId12" Type="http://schemas.openxmlformats.org/officeDocument/2006/relationships/image" Target="../media/image21.png"/><Relationship Id="rId17" Type="http://schemas.openxmlformats.org/officeDocument/2006/relationships/diagramColors" Target="../diagrams/colors28.xml"/><Relationship Id="rId2" Type="http://schemas.openxmlformats.org/officeDocument/2006/relationships/slideLayout" Target="../slideLayouts/slideLayout7.xml"/><Relationship Id="rId16" Type="http://schemas.openxmlformats.org/officeDocument/2006/relationships/diagramQuickStyle" Target="../diagrams/quickStyle28.xml"/><Relationship Id="rId1" Type="http://schemas.openxmlformats.org/officeDocument/2006/relationships/tags" Target="../tags/tag28.xml"/><Relationship Id="rId6" Type="http://schemas.openxmlformats.org/officeDocument/2006/relationships/image" Target="../media/image89.png"/><Relationship Id="rId11" Type="http://schemas.openxmlformats.org/officeDocument/2006/relationships/image" Target="../media/image20.svg"/><Relationship Id="rId5" Type="http://schemas.openxmlformats.org/officeDocument/2006/relationships/image" Target="../media/image88.png"/><Relationship Id="rId15" Type="http://schemas.openxmlformats.org/officeDocument/2006/relationships/diagramLayout" Target="../diagrams/layout28.xml"/><Relationship Id="rId10" Type="http://schemas.openxmlformats.org/officeDocument/2006/relationships/image" Target="../media/image19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diagramData" Target="../diagrams/data28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9.xml"/><Relationship Id="rId11" Type="http://schemas.openxmlformats.org/officeDocument/2006/relationships/image" Target="../media/image21.png"/><Relationship Id="rId5" Type="http://schemas.openxmlformats.org/officeDocument/2006/relationships/diagramQuickStyle" Target="../diagrams/quickStyle29.xml"/><Relationship Id="rId10" Type="http://schemas.openxmlformats.org/officeDocument/2006/relationships/image" Target="../media/image20.svg"/><Relationship Id="rId4" Type="http://schemas.openxmlformats.org/officeDocument/2006/relationships/diagramLayout" Target="../diagrams/layout29.xml"/><Relationship Id="rId9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0.xml"/><Relationship Id="rId11" Type="http://schemas.openxmlformats.org/officeDocument/2006/relationships/image" Target="../media/image21.png"/><Relationship Id="rId5" Type="http://schemas.openxmlformats.org/officeDocument/2006/relationships/diagramQuickStyle" Target="../diagrams/quickStyle30.xml"/><Relationship Id="rId10" Type="http://schemas.openxmlformats.org/officeDocument/2006/relationships/image" Target="../media/image20.svg"/><Relationship Id="rId4" Type="http://schemas.openxmlformats.org/officeDocument/2006/relationships/diagramLayout" Target="../diagrams/layout30.xml"/><Relationship Id="rId9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2.xml"/><Relationship Id="rId3" Type="http://schemas.openxmlformats.org/officeDocument/2006/relationships/notesSlide" Target="../notesSlides/notesSlide37.xml"/><Relationship Id="rId7" Type="http://schemas.openxmlformats.org/officeDocument/2006/relationships/diagramColors" Target="../diagrams/colors3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6" Type="http://schemas.openxmlformats.org/officeDocument/2006/relationships/diagramQuickStyle" Target="../diagrams/quickStyle32.xml"/><Relationship Id="rId5" Type="http://schemas.openxmlformats.org/officeDocument/2006/relationships/diagramLayout" Target="../diagrams/layout32.xml"/><Relationship Id="rId10" Type="http://schemas.openxmlformats.org/officeDocument/2006/relationships/image" Target="../media/image97.svg"/><Relationship Id="rId4" Type="http://schemas.openxmlformats.org/officeDocument/2006/relationships/diagramData" Target="../diagrams/data32.xml"/><Relationship Id="rId9" Type="http://schemas.openxmlformats.org/officeDocument/2006/relationships/image" Target="../media/image9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3.xml"/><Relationship Id="rId3" Type="http://schemas.openxmlformats.org/officeDocument/2006/relationships/notesSlide" Target="../notesSlides/notesSlide38.xml"/><Relationship Id="rId7" Type="http://schemas.openxmlformats.org/officeDocument/2006/relationships/diagramLayout" Target="../diagrams/layout33.xml"/><Relationship Id="rId12" Type="http://schemas.openxmlformats.org/officeDocument/2006/relationships/image" Target="../media/image100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Relationship Id="rId6" Type="http://schemas.openxmlformats.org/officeDocument/2006/relationships/diagramData" Target="../diagrams/data33.xml"/><Relationship Id="rId11" Type="http://schemas.openxmlformats.org/officeDocument/2006/relationships/image" Target="../media/image99.png"/><Relationship Id="rId5" Type="http://schemas.openxmlformats.org/officeDocument/2006/relationships/image" Target="../media/image98.png"/><Relationship Id="rId10" Type="http://schemas.microsoft.com/office/2007/relationships/diagramDrawing" Target="../diagrams/drawing33.xml"/><Relationship Id="rId4" Type="http://schemas.microsoft.com/office/2018/10/relationships/comments" Target="../comments/modernComment_1AD_86FEFEB2.xml"/><Relationship Id="rId9" Type="http://schemas.openxmlformats.org/officeDocument/2006/relationships/diagramColors" Target="../diagrams/colors33.xml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4.xml"/><Relationship Id="rId3" Type="http://schemas.openxmlformats.org/officeDocument/2006/relationships/notesSlide" Target="../notesSlides/notesSlide39.xml"/><Relationship Id="rId7" Type="http://schemas.openxmlformats.org/officeDocument/2006/relationships/diagramColors" Target="../diagrams/colors3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Relationship Id="rId6" Type="http://schemas.openxmlformats.org/officeDocument/2006/relationships/diagramQuickStyle" Target="../diagrams/quickStyle34.xml"/><Relationship Id="rId5" Type="http://schemas.openxmlformats.org/officeDocument/2006/relationships/diagramLayout" Target="../diagrams/layout34.xml"/><Relationship Id="rId4" Type="http://schemas.openxmlformats.org/officeDocument/2006/relationships/diagramData" Target="../diagrams/data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5.xml"/><Relationship Id="rId3" Type="http://schemas.openxmlformats.org/officeDocument/2006/relationships/notesSlide" Target="../notesSlides/notesSlide40.xml"/><Relationship Id="rId7" Type="http://schemas.openxmlformats.org/officeDocument/2006/relationships/diagramColors" Target="../diagrams/colors3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Relationship Id="rId6" Type="http://schemas.openxmlformats.org/officeDocument/2006/relationships/diagramQuickStyle" Target="../diagrams/quickStyle35.xml"/><Relationship Id="rId5" Type="http://schemas.openxmlformats.org/officeDocument/2006/relationships/diagramLayout" Target="../diagrams/layout35.xml"/><Relationship Id="rId4" Type="http://schemas.openxmlformats.org/officeDocument/2006/relationships/diagramData" Target="../diagrams/data35.xml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6.xml"/><Relationship Id="rId3" Type="http://schemas.openxmlformats.org/officeDocument/2006/relationships/notesSlide" Target="../notesSlides/notesSlide41.xml"/><Relationship Id="rId7" Type="http://schemas.openxmlformats.org/officeDocument/2006/relationships/diagramColors" Target="../diagrams/colors3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Relationship Id="rId6" Type="http://schemas.openxmlformats.org/officeDocument/2006/relationships/diagramQuickStyle" Target="../diagrams/quickStyle36.xml"/><Relationship Id="rId11" Type="http://schemas.openxmlformats.org/officeDocument/2006/relationships/image" Target="../media/image97.svg"/><Relationship Id="rId5" Type="http://schemas.openxmlformats.org/officeDocument/2006/relationships/diagramLayout" Target="../diagrams/layout36.xml"/><Relationship Id="rId10" Type="http://schemas.openxmlformats.org/officeDocument/2006/relationships/image" Target="../media/image96.png"/><Relationship Id="rId4" Type="http://schemas.openxmlformats.org/officeDocument/2006/relationships/diagramData" Target="../diagrams/data36.xml"/><Relationship Id="rId9" Type="http://schemas.openxmlformats.org/officeDocument/2006/relationships/image" Target="../media/image101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7.xml"/><Relationship Id="rId13" Type="http://schemas.openxmlformats.org/officeDocument/2006/relationships/image" Target="../media/image54.png"/><Relationship Id="rId3" Type="http://schemas.openxmlformats.org/officeDocument/2006/relationships/notesSlide" Target="../notesSlides/notesSlide42.xml"/><Relationship Id="rId7" Type="http://schemas.openxmlformats.org/officeDocument/2006/relationships/diagramColors" Target="../diagrams/colors37.xml"/><Relationship Id="rId12" Type="http://schemas.openxmlformats.org/officeDocument/2006/relationships/image" Target="../media/image53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Relationship Id="rId6" Type="http://schemas.openxmlformats.org/officeDocument/2006/relationships/diagramQuickStyle" Target="../diagrams/quickStyle37.xml"/><Relationship Id="rId11" Type="http://schemas.openxmlformats.org/officeDocument/2006/relationships/image" Target="../media/image52.png"/><Relationship Id="rId5" Type="http://schemas.openxmlformats.org/officeDocument/2006/relationships/diagramLayout" Target="../diagrams/layout37.xml"/><Relationship Id="rId10" Type="http://schemas.openxmlformats.org/officeDocument/2006/relationships/image" Target="../media/image48.png"/><Relationship Id="rId4" Type="http://schemas.openxmlformats.org/officeDocument/2006/relationships/diagramData" Target="../diagrams/data37.xml"/><Relationship Id="rId9" Type="http://schemas.openxmlformats.org/officeDocument/2006/relationships/image" Target="../media/image47.png"/><Relationship Id="rId14" Type="http://schemas.openxmlformats.org/officeDocument/2006/relationships/image" Target="../media/image55.sv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8.xml"/><Relationship Id="rId3" Type="http://schemas.openxmlformats.org/officeDocument/2006/relationships/notesSlide" Target="../notesSlides/notesSlide44.xml"/><Relationship Id="rId7" Type="http://schemas.openxmlformats.org/officeDocument/2006/relationships/diagramColors" Target="../diagrams/colors3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Relationship Id="rId6" Type="http://schemas.openxmlformats.org/officeDocument/2006/relationships/diagramQuickStyle" Target="../diagrams/quickStyle38.xml"/><Relationship Id="rId5" Type="http://schemas.openxmlformats.org/officeDocument/2006/relationships/diagramLayout" Target="../diagrams/layout38.xml"/><Relationship Id="rId4" Type="http://schemas.openxmlformats.org/officeDocument/2006/relationships/diagramData" Target="../diagrams/data38.xml"/><Relationship Id="rId9" Type="http://schemas.openxmlformats.org/officeDocument/2006/relationships/image" Target="../media/image10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9.xml"/><Relationship Id="rId13" Type="http://schemas.openxmlformats.org/officeDocument/2006/relationships/image" Target="../media/image105.png"/><Relationship Id="rId3" Type="http://schemas.openxmlformats.org/officeDocument/2006/relationships/notesSlide" Target="../notesSlides/notesSlide45.xml"/><Relationship Id="rId7" Type="http://schemas.openxmlformats.org/officeDocument/2006/relationships/diagramLayout" Target="../diagrams/layout39.xml"/><Relationship Id="rId12" Type="http://schemas.openxmlformats.org/officeDocument/2006/relationships/image" Target="../media/image97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Relationship Id="rId6" Type="http://schemas.openxmlformats.org/officeDocument/2006/relationships/diagramData" Target="../diagrams/data39.xml"/><Relationship Id="rId11" Type="http://schemas.openxmlformats.org/officeDocument/2006/relationships/image" Target="../media/image96.png"/><Relationship Id="rId5" Type="http://schemas.openxmlformats.org/officeDocument/2006/relationships/image" Target="../media/image104.png"/><Relationship Id="rId15" Type="http://schemas.openxmlformats.org/officeDocument/2006/relationships/image" Target="../media/image107.png"/><Relationship Id="rId10" Type="http://schemas.microsoft.com/office/2007/relationships/diagramDrawing" Target="../diagrams/drawing39.xml"/><Relationship Id="rId4" Type="http://schemas.openxmlformats.org/officeDocument/2006/relationships/image" Target="../media/image103.png"/><Relationship Id="rId9" Type="http://schemas.openxmlformats.org/officeDocument/2006/relationships/diagramColors" Target="../diagrams/colors39.xml"/><Relationship Id="rId14" Type="http://schemas.openxmlformats.org/officeDocument/2006/relationships/image" Target="../media/image106.png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0.xml"/><Relationship Id="rId3" Type="http://schemas.openxmlformats.org/officeDocument/2006/relationships/notesSlide" Target="../notesSlides/notesSlide46.xml"/><Relationship Id="rId7" Type="http://schemas.openxmlformats.org/officeDocument/2006/relationships/diagramColors" Target="../diagrams/colors4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Relationship Id="rId6" Type="http://schemas.openxmlformats.org/officeDocument/2006/relationships/diagramQuickStyle" Target="../diagrams/quickStyle40.xml"/><Relationship Id="rId5" Type="http://schemas.openxmlformats.org/officeDocument/2006/relationships/diagramLayout" Target="../diagrams/layout40.xml"/><Relationship Id="rId10" Type="http://schemas.openxmlformats.org/officeDocument/2006/relationships/image" Target="../media/image97.svg"/><Relationship Id="rId4" Type="http://schemas.openxmlformats.org/officeDocument/2006/relationships/diagramData" Target="../diagrams/data40.xml"/><Relationship Id="rId9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1.xml"/><Relationship Id="rId3" Type="http://schemas.openxmlformats.org/officeDocument/2006/relationships/notesSlide" Target="../notesSlides/notesSlide47.xml"/><Relationship Id="rId7" Type="http://schemas.openxmlformats.org/officeDocument/2006/relationships/diagramQuickStyle" Target="../diagrams/quickStyle4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8.xml"/><Relationship Id="rId6" Type="http://schemas.openxmlformats.org/officeDocument/2006/relationships/diagramLayout" Target="../diagrams/layout41.xml"/><Relationship Id="rId5" Type="http://schemas.openxmlformats.org/officeDocument/2006/relationships/diagramData" Target="../diagrams/data41.xml"/><Relationship Id="rId4" Type="http://schemas.openxmlformats.org/officeDocument/2006/relationships/image" Target="../media/image5.png"/><Relationship Id="rId9" Type="http://schemas.microsoft.com/office/2007/relationships/diagramDrawing" Target="../diagrams/drawing41.xml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2.xml"/><Relationship Id="rId13" Type="http://schemas.openxmlformats.org/officeDocument/2006/relationships/image" Target="../media/image22.svg"/><Relationship Id="rId3" Type="http://schemas.openxmlformats.org/officeDocument/2006/relationships/notesSlide" Target="../notesSlides/notesSlide48.xml"/><Relationship Id="rId7" Type="http://schemas.openxmlformats.org/officeDocument/2006/relationships/diagramColors" Target="../diagrams/colors42.xml"/><Relationship Id="rId12" Type="http://schemas.openxmlformats.org/officeDocument/2006/relationships/image" Target="../media/image2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Relationship Id="rId6" Type="http://schemas.openxmlformats.org/officeDocument/2006/relationships/diagramQuickStyle" Target="../diagrams/quickStyle42.xml"/><Relationship Id="rId11" Type="http://schemas.openxmlformats.org/officeDocument/2006/relationships/image" Target="../media/image20.svg"/><Relationship Id="rId5" Type="http://schemas.openxmlformats.org/officeDocument/2006/relationships/diagramLayout" Target="../diagrams/layout42.xml"/><Relationship Id="rId10" Type="http://schemas.openxmlformats.org/officeDocument/2006/relationships/image" Target="../media/image19.png"/><Relationship Id="rId4" Type="http://schemas.openxmlformats.org/officeDocument/2006/relationships/diagramData" Target="../diagrams/data42.xml"/><Relationship Id="rId9" Type="http://schemas.openxmlformats.org/officeDocument/2006/relationships/image" Target="../media/image95.png"/></Relationships>
</file>

<file path=ppt/slides/_rels/slide4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3.xml"/><Relationship Id="rId13" Type="http://schemas.openxmlformats.org/officeDocument/2006/relationships/image" Target="../media/image97.svg"/><Relationship Id="rId3" Type="http://schemas.openxmlformats.org/officeDocument/2006/relationships/notesSlide" Target="../notesSlides/notesSlide49.xml"/><Relationship Id="rId7" Type="http://schemas.openxmlformats.org/officeDocument/2006/relationships/diagramColors" Target="../diagrams/colors43.xml"/><Relationship Id="rId12" Type="http://schemas.openxmlformats.org/officeDocument/2006/relationships/image" Target="../media/image9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Relationship Id="rId6" Type="http://schemas.openxmlformats.org/officeDocument/2006/relationships/diagramQuickStyle" Target="../diagrams/quickStyle43.xml"/><Relationship Id="rId11" Type="http://schemas.openxmlformats.org/officeDocument/2006/relationships/image" Target="../media/image106.png"/><Relationship Id="rId5" Type="http://schemas.openxmlformats.org/officeDocument/2006/relationships/diagramLayout" Target="../diagrams/layout43.xml"/><Relationship Id="rId10" Type="http://schemas.openxmlformats.org/officeDocument/2006/relationships/image" Target="../media/image109.png"/><Relationship Id="rId4" Type="http://schemas.openxmlformats.org/officeDocument/2006/relationships/diagramData" Target="../diagrams/data43.xml"/><Relationship Id="rId9" Type="http://schemas.openxmlformats.org/officeDocument/2006/relationships/image" Target="../media/image10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notesSlide" Target="../notesSlides/notesSlide5.xml"/><Relationship Id="rId7" Type="http://schemas.openxmlformats.org/officeDocument/2006/relationships/diagramQuickStyle" Target="../diagrams/quickStyle1.xml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7.svg"/><Relationship Id="rId5" Type="http://schemas.openxmlformats.org/officeDocument/2006/relationships/diagramData" Target="../diagrams/data1.xml"/><Relationship Id="rId10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microsoft.com/office/2007/relationships/diagramDrawing" Target="../diagrams/drawing1.xml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4.xml"/><Relationship Id="rId3" Type="http://schemas.openxmlformats.org/officeDocument/2006/relationships/notesSlide" Target="../notesSlides/notesSlide50.xml"/><Relationship Id="rId7" Type="http://schemas.openxmlformats.org/officeDocument/2006/relationships/diagramColors" Target="../diagrams/colors4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.xml"/><Relationship Id="rId6" Type="http://schemas.openxmlformats.org/officeDocument/2006/relationships/diagramQuickStyle" Target="../diagrams/quickStyle44.xml"/><Relationship Id="rId11" Type="http://schemas.openxmlformats.org/officeDocument/2006/relationships/image" Target="../media/image110.png"/><Relationship Id="rId5" Type="http://schemas.openxmlformats.org/officeDocument/2006/relationships/diagramLayout" Target="../diagrams/layout44.xml"/><Relationship Id="rId10" Type="http://schemas.openxmlformats.org/officeDocument/2006/relationships/image" Target="../media/image100.svg"/><Relationship Id="rId4" Type="http://schemas.openxmlformats.org/officeDocument/2006/relationships/diagramData" Target="../diagrams/data44.xml"/><Relationship Id="rId9" Type="http://schemas.openxmlformats.org/officeDocument/2006/relationships/image" Target="../media/image99.png"/></Relationships>
</file>

<file path=ppt/slides/_rels/slide5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5.xml"/><Relationship Id="rId13" Type="http://schemas.openxmlformats.org/officeDocument/2006/relationships/image" Target="../media/image113.png"/><Relationship Id="rId3" Type="http://schemas.openxmlformats.org/officeDocument/2006/relationships/notesSlide" Target="../notesSlides/notesSlide51.xml"/><Relationship Id="rId7" Type="http://schemas.openxmlformats.org/officeDocument/2006/relationships/diagramColors" Target="../diagrams/colors45.xml"/><Relationship Id="rId12" Type="http://schemas.openxmlformats.org/officeDocument/2006/relationships/image" Target="../media/image112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Relationship Id="rId6" Type="http://schemas.openxmlformats.org/officeDocument/2006/relationships/diagramQuickStyle" Target="../diagrams/quickStyle45.xml"/><Relationship Id="rId11" Type="http://schemas.openxmlformats.org/officeDocument/2006/relationships/image" Target="../media/image111.png"/><Relationship Id="rId5" Type="http://schemas.openxmlformats.org/officeDocument/2006/relationships/diagramLayout" Target="../diagrams/layout45.xml"/><Relationship Id="rId10" Type="http://schemas.openxmlformats.org/officeDocument/2006/relationships/image" Target="../media/image100.svg"/><Relationship Id="rId4" Type="http://schemas.openxmlformats.org/officeDocument/2006/relationships/diagramData" Target="../diagrams/data45.xml"/><Relationship Id="rId9" Type="http://schemas.openxmlformats.org/officeDocument/2006/relationships/image" Target="../media/image99.png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6.xml"/><Relationship Id="rId13" Type="http://schemas.openxmlformats.org/officeDocument/2006/relationships/image" Target="../media/image21.png"/><Relationship Id="rId3" Type="http://schemas.openxmlformats.org/officeDocument/2006/relationships/notesSlide" Target="../notesSlides/notesSlide52.xml"/><Relationship Id="rId7" Type="http://schemas.openxmlformats.org/officeDocument/2006/relationships/diagramColors" Target="../diagrams/colors46.xml"/><Relationship Id="rId12" Type="http://schemas.openxmlformats.org/officeDocument/2006/relationships/image" Target="../media/image20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.xml"/><Relationship Id="rId6" Type="http://schemas.openxmlformats.org/officeDocument/2006/relationships/diagramQuickStyle" Target="../diagrams/quickStyle46.xml"/><Relationship Id="rId11" Type="http://schemas.openxmlformats.org/officeDocument/2006/relationships/image" Target="../media/image19.png"/><Relationship Id="rId5" Type="http://schemas.openxmlformats.org/officeDocument/2006/relationships/diagramLayout" Target="../diagrams/layout46.xml"/><Relationship Id="rId10" Type="http://schemas.openxmlformats.org/officeDocument/2006/relationships/image" Target="../media/image97.svg"/><Relationship Id="rId4" Type="http://schemas.openxmlformats.org/officeDocument/2006/relationships/diagramData" Target="../diagrams/data46.xml"/><Relationship Id="rId9" Type="http://schemas.openxmlformats.org/officeDocument/2006/relationships/image" Target="../media/image96.png"/><Relationship Id="rId14" Type="http://schemas.openxmlformats.org/officeDocument/2006/relationships/image" Target="../media/image22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7.xml"/><Relationship Id="rId3" Type="http://schemas.openxmlformats.org/officeDocument/2006/relationships/notesSlide" Target="../notesSlides/notesSlide53.xml"/><Relationship Id="rId7" Type="http://schemas.openxmlformats.org/officeDocument/2006/relationships/diagramQuickStyle" Target="../diagrams/quickStyle4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4.xml"/><Relationship Id="rId6" Type="http://schemas.openxmlformats.org/officeDocument/2006/relationships/diagramLayout" Target="../diagrams/layout47.xml"/><Relationship Id="rId5" Type="http://schemas.openxmlformats.org/officeDocument/2006/relationships/diagramData" Target="../diagrams/data47.xml"/><Relationship Id="rId10" Type="http://schemas.openxmlformats.org/officeDocument/2006/relationships/image" Target="../media/image114.png"/><Relationship Id="rId4" Type="http://schemas.microsoft.com/office/2018/10/relationships/comments" Target="../comments/modernComment_1C2_5549079D.xml"/><Relationship Id="rId9" Type="http://schemas.microsoft.com/office/2007/relationships/diagramDrawing" Target="../diagrams/drawing47.xml"/></Relationships>
</file>

<file path=ppt/slides/_rels/slide5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8.xml"/><Relationship Id="rId3" Type="http://schemas.openxmlformats.org/officeDocument/2006/relationships/notesSlide" Target="../notesSlides/notesSlide54.xml"/><Relationship Id="rId7" Type="http://schemas.openxmlformats.org/officeDocument/2006/relationships/diagramColors" Target="../diagrams/colors4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5.xml"/><Relationship Id="rId6" Type="http://schemas.openxmlformats.org/officeDocument/2006/relationships/diagramQuickStyle" Target="../diagrams/quickStyle48.xml"/><Relationship Id="rId5" Type="http://schemas.openxmlformats.org/officeDocument/2006/relationships/diagramLayout" Target="../diagrams/layout48.xml"/><Relationship Id="rId4" Type="http://schemas.openxmlformats.org/officeDocument/2006/relationships/diagramData" Target="../diagrams/data48.xml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9.xml"/><Relationship Id="rId3" Type="http://schemas.openxmlformats.org/officeDocument/2006/relationships/notesSlide" Target="../notesSlides/notesSlide55.xml"/><Relationship Id="rId7" Type="http://schemas.openxmlformats.org/officeDocument/2006/relationships/diagramColors" Target="../diagrams/colors4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6.xml"/><Relationship Id="rId6" Type="http://schemas.openxmlformats.org/officeDocument/2006/relationships/diagramQuickStyle" Target="../diagrams/quickStyle49.xml"/><Relationship Id="rId5" Type="http://schemas.openxmlformats.org/officeDocument/2006/relationships/diagramLayout" Target="../diagrams/layout49.xml"/><Relationship Id="rId4" Type="http://schemas.openxmlformats.org/officeDocument/2006/relationships/diagramData" Target="../diagrams/data49.xml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0.xml"/><Relationship Id="rId3" Type="http://schemas.openxmlformats.org/officeDocument/2006/relationships/notesSlide" Target="../notesSlides/notesSlide56.xml"/><Relationship Id="rId7" Type="http://schemas.openxmlformats.org/officeDocument/2006/relationships/diagramColors" Target="../diagrams/colors5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7.xml"/><Relationship Id="rId6" Type="http://schemas.openxmlformats.org/officeDocument/2006/relationships/diagramQuickStyle" Target="../diagrams/quickStyle50.xml"/><Relationship Id="rId5" Type="http://schemas.openxmlformats.org/officeDocument/2006/relationships/diagramLayout" Target="../diagrams/layout50.xml"/><Relationship Id="rId4" Type="http://schemas.openxmlformats.org/officeDocument/2006/relationships/diagramData" Target="../diagrams/data50.xml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1.xml"/><Relationship Id="rId3" Type="http://schemas.openxmlformats.org/officeDocument/2006/relationships/notesSlide" Target="../notesSlides/notesSlide57.xml"/><Relationship Id="rId7" Type="http://schemas.openxmlformats.org/officeDocument/2006/relationships/diagramColors" Target="../diagrams/colors5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Relationship Id="rId6" Type="http://schemas.openxmlformats.org/officeDocument/2006/relationships/diagramQuickStyle" Target="../diagrams/quickStyle51.xml"/><Relationship Id="rId11" Type="http://schemas.openxmlformats.org/officeDocument/2006/relationships/image" Target="../media/image100.svg"/><Relationship Id="rId5" Type="http://schemas.openxmlformats.org/officeDocument/2006/relationships/diagramLayout" Target="../diagrams/layout51.xml"/><Relationship Id="rId10" Type="http://schemas.openxmlformats.org/officeDocument/2006/relationships/image" Target="../media/image99.png"/><Relationship Id="rId4" Type="http://schemas.openxmlformats.org/officeDocument/2006/relationships/diagramData" Target="../diagrams/data51.xml"/><Relationship Id="rId9" Type="http://schemas.openxmlformats.org/officeDocument/2006/relationships/image" Target="../media/image113.png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2.xml"/><Relationship Id="rId3" Type="http://schemas.openxmlformats.org/officeDocument/2006/relationships/notesSlide" Target="../notesSlides/notesSlide58.xml"/><Relationship Id="rId7" Type="http://schemas.openxmlformats.org/officeDocument/2006/relationships/diagramColors" Target="../diagrams/colors5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9.xml"/><Relationship Id="rId6" Type="http://schemas.openxmlformats.org/officeDocument/2006/relationships/diagramQuickStyle" Target="../diagrams/quickStyle52.xml"/><Relationship Id="rId11" Type="http://schemas.openxmlformats.org/officeDocument/2006/relationships/image" Target="../media/image112.svg"/><Relationship Id="rId5" Type="http://schemas.openxmlformats.org/officeDocument/2006/relationships/diagramLayout" Target="../diagrams/layout52.xml"/><Relationship Id="rId10" Type="http://schemas.openxmlformats.org/officeDocument/2006/relationships/image" Target="../media/image111.png"/><Relationship Id="rId4" Type="http://schemas.openxmlformats.org/officeDocument/2006/relationships/diagramData" Target="../diagrams/data52.xml"/><Relationship Id="rId9" Type="http://schemas.openxmlformats.org/officeDocument/2006/relationships/image" Target="../media/image11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3.xml"/><Relationship Id="rId3" Type="http://schemas.openxmlformats.org/officeDocument/2006/relationships/notesSlide" Target="../notesSlides/notesSlide59.xml"/><Relationship Id="rId7" Type="http://schemas.openxmlformats.org/officeDocument/2006/relationships/diagramData" Target="../diagrams/data53.xml"/><Relationship Id="rId12" Type="http://schemas.openxmlformats.org/officeDocument/2006/relationships/image" Target="../media/image11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0.xml"/><Relationship Id="rId6" Type="http://schemas.openxmlformats.org/officeDocument/2006/relationships/image" Target="../media/image116.png"/><Relationship Id="rId11" Type="http://schemas.microsoft.com/office/2007/relationships/diagramDrawing" Target="../diagrams/drawing53.xml"/><Relationship Id="rId5" Type="http://schemas.openxmlformats.org/officeDocument/2006/relationships/image" Target="../media/image115.png"/><Relationship Id="rId10" Type="http://schemas.openxmlformats.org/officeDocument/2006/relationships/diagramColors" Target="../diagrams/colors53.xml"/><Relationship Id="rId4" Type="http://schemas.microsoft.com/office/2018/10/relationships/comments" Target="../comments/modernComment_1C9_C295E633.xml"/><Relationship Id="rId9" Type="http://schemas.openxmlformats.org/officeDocument/2006/relationships/diagramQuickStyle" Target="../diagrams/quickStyle5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diagramLayout" Target="../diagrams/layout2.xml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svg"/><Relationship Id="rId12" Type="http://schemas.openxmlformats.org/officeDocument/2006/relationships/diagramData" Target="../diagrams/data2.xml"/><Relationship Id="rId2" Type="http://schemas.openxmlformats.org/officeDocument/2006/relationships/slideLayout" Target="../slideLayouts/slideLayout7.xml"/><Relationship Id="rId16" Type="http://schemas.microsoft.com/office/2007/relationships/diagramDrawing" Target="../diagrams/drawing2.xml"/><Relationship Id="rId1" Type="http://schemas.openxmlformats.org/officeDocument/2006/relationships/tags" Target="../tags/tag4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5" Type="http://schemas.openxmlformats.org/officeDocument/2006/relationships/diagramColors" Target="../diagrams/colors2.xml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diagramQuickStyle" Target="../diagrams/quickStyle2.xml"/></Relationships>
</file>

<file path=ppt/slides/_rels/slide6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4.xml"/><Relationship Id="rId3" Type="http://schemas.openxmlformats.org/officeDocument/2006/relationships/notesSlide" Target="../notesSlides/notesSlide60.xml"/><Relationship Id="rId7" Type="http://schemas.openxmlformats.org/officeDocument/2006/relationships/diagramColors" Target="../diagrams/colors5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1.xml"/><Relationship Id="rId6" Type="http://schemas.openxmlformats.org/officeDocument/2006/relationships/diagramQuickStyle" Target="../diagrams/quickStyle54.xml"/><Relationship Id="rId5" Type="http://schemas.openxmlformats.org/officeDocument/2006/relationships/diagramLayout" Target="../diagrams/layout54.xml"/><Relationship Id="rId4" Type="http://schemas.openxmlformats.org/officeDocument/2006/relationships/diagramData" Target="../diagrams/data5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5.xml"/><Relationship Id="rId3" Type="http://schemas.openxmlformats.org/officeDocument/2006/relationships/notesSlide" Target="../notesSlides/notesSlide62.xml"/><Relationship Id="rId7" Type="http://schemas.openxmlformats.org/officeDocument/2006/relationships/diagramColors" Target="../diagrams/colors5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2.xml"/><Relationship Id="rId6" Type="http://schemas.openxmlformats.org/officeDocument/2006/relationships/diagramQuickStyle" Target="../diagrams/quickStyle55.xml"/><Relationship Id="rId5" Type="http://schemas.openxmlformats.org/officeDocument/2006/relationships/diagramLayout" Target="../diagrams/layout55.xml"/><Relationship Id="rId4" Type="http://schemas.openxmlformats.org/officeDocument/2006/relationships/diagramData" Target="../diagrams/data55.xml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6.xml"/><Relationship Id="rId3" Type="http://schemas.openxmlformats.org/officeDocument/2006/relationships/notesSlide" Target="../notesSlides/notesSlide63.xml"/><Relationship Id="rId7" Type="http://schemas.openxmlformats.org/officeDocument/2006/relationships/diagramColors" Target="../diagrams/colors5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3.xml"/><Relationship Id="rId6" Type="http://schemas.openxmlformats.org/officeDocument/2006/relationships/diagramQuickStyle" Target="../diagrams/quickStyle56.xml"/><Relationship Id="rId5" Type="http://schemas.openxmlformats.org/officeDocument/2006/relationships/diagramLayout" Target="../diagrams/layout56.xml"/><Relationship Id="rId4" Type="http://schemas.openxmlformats.org/officeDocument/2006/relationships/diagramData" Target="../diagrams/data56.xml"/></Relationships>
</file>

<file path=ppt/slides/_rels/slide6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7.xml"/><Relationship Id="rId3" Type="http://schemas.openxmlformats.org/officeDocument/2006/relationships/notesSlide" Target="../notesSlides/notesSlide64.xml"/><Relationship Id="rId7" Type="http://schemas.openxmlformats.org/officeDocument/2006/relationships/diagramColors" Target="../diagrams/colors5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4.xml"/><Relationship Id="rId6" Type="http://schemas.openxmlformats.org/officeDocument/2006/relationships/diagramQuickStyle" Target="../diagrams/quickStyle57.xml"/><Relationship Id="rId5" Type="http://schemas.openxmlformats.org/officeDocument/2006/relationships/diagramLayout" Target="../diagrams/layout57.xml"/><Relationship Id="rId4" Type="http://schemas.openxmlformats.org/officeDocument/2006/relationships/diagramData" Target="../diagrams/data5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8.xml"/><Relationship Id="rId3" Type="http://schemas.openxmlformats.org/officeDocument/2006/relationships/notesSlide" Target="../notesSlides/notesSlide66.xml"/><Relationship Id="rId7" Type="http://schemas.openxmlformats.org/officeDocument/2006/relationships/diagramColors" Target="../diagrams/colors5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5.xml"/><Relationship Id="rId6" Type="http://schemas.openxmlformats.org/officeDocument/2006/relationships/diagramQuickStyle" Target="../diagrams/quickStyle58.xml"/><Relationship Id="rId5" Type="http://schemas.openxmlformats.org/officeDocument/2006/relationships/diagramLayout" Target="../diagrams/layout58.xml"/><Relationship Id="rId4" Type="http://schemas.openxmlformats.org/officeDocument/2006/relationships/diagramData" Target="../diagrams/data58.xml"/></Relationships>
</file>

<file path=ppt/slides/_rels/slide6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9.xml"/><Relationship Id="rId3" Type="http://schemas.openxmlformats.org/officeDocument/2006/relationships/notesSlide" Target="../notesSlides/notesSlide67.xml"/><Relationship Id="rId7" Type="http://schemas.openxmlformats.org/officeDocument/2006/relationships/diagramColors" Target="../diagrams/colors5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6.xml"/><Relationship Id="rId6" Type="http://schemas.openxmlformats.org/officeDocument/2006/relationships/diagramQuickStyle" Target="../diagrams/quickStyle59.xml"/><Relationship Id="rId5" Type="http://schemas.openxmlformats.org/officeDocument/2006/relationships/diagramLayout" Target="../diagrams/layout59.xml"/><Relationship Id="rId4" Type="http://schemas.openxmlformats.org/officeDocument/2006/relationships/diagramData" Target="../diagrams/data59.xml"/><Relationship Id="rId9" Type="http://schemas.openxmlformats.org/officeDocument/2006/relationships/image" Target="../media/image118.png"/></Relationships>
</file>

<file path=ppt/slides/_rels/slide6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0.xml"/><Relationship Id="rId3" Type="http://schemas.openxmlformats.org/officeDocument/2006/relationships/notesSlide" Target="../notesSlides/notesSlide68.xml"/><Relationship Id="rId7" Type="http://schemas.openxmlformats.org/officeDocument/2006/relationships/diagramColors" Target="../diagrams/colors6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7.xml"/><Relationship Id="rId6" Type="http://schemas.openxmlformats.org/officeDocument/2006/relationships/diagramQuickStyle" Target="../diagrams/quickStyle60.xml"/><Relationship Id="rId5" Type="http://schemas.openxmlformats.org/officeDocument/2006/relationships/diagramLayout" Target="../diagrams/layout60.xml"/><Relationship Id="rId4" Type="http://schemas.openxmlformats.org/officeDocument/2006/relationships/diagramData" Target="../diagrams/data60.xml"/><Relationship Id="rId9" Type="http://schemas.openxmlformats.org/officeDocument/2006/relationships/image" Target="../media/image118.png"/></Relationships>
</file>

<file path=ppt/slides/_rels/slide6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1.xml"/><Relationship Id="rId3" Type="http://schemas.openxmlformats.org/officeDocument/2006/relationships/notesSlide" Target="../notesSlides/notesSlide69.xml"/><Relationship Id="rId7" Type="http://schemas.openxmlformats.org/officeDocument/2006/relationships/diagramColors" Target="../diagrams/colors6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8.xml"/><Relationship Id="rId6" Type="http://schemas.openxmlformats.org/officeDocument/2006/relationships/diagramQuickStyle" Target="../diagrams/quickStyle61.xml"/><Relationship Id="rId5" Type="http://schemas.openxmlformats.org/officeDocument/2006/relationships/diagramLayout" Target="../diagrams/layout61.xml"/><Relationship Id="rId4" Type="http://schemas.openxmlformats.org/officeDocument/2006/relationships/diagramData" Target="../diagrams/data61.xml"/><Relationship Id="rId9" Type="http://schemas.openxmlformats.org/officeDocument/2006/relationships/image" Target="../media/image1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microsoft.com/office/2007/relationships/diagramDrawing" Target="../diagrams/drawing3.xml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diagramColors" Target="../diagrams/colors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diagramQuickStyle" Target="../diagrams/quickStyle3.xml"/><Relationship Id="rId5" Type="http://schemas.openxmlformats.org/officeDocument/2006/relationships/image" Target="../media/image19.png"/><Relationship Id="rId10" Type="http://schemas.openxmlformats.org/officeDocument/2006/relationships/diagramLayout" Target="../diagrams/layout3.xml"/><Relationship Id="rId4" Type="http://schemas.openxmlformats.org/officeDocument/2006/relationships/image" Target="../media/image18.svg"/><Relationship Id="rId9" Type="http://schemas.openxmlformats.org/officeDocument/2006/relationships/diagramData" Target="../diagrams/data3.xml"/></Relationships>
</file>

<file path=ppt/slides/_rels/slide7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2.xml"/><Relationship Id="rId3" Type="http://schemas.openxmlformats.org/officeDocument/2006/relationships/notesSlide" Target="../notesSlides/notesSlide70.xml"/><Relationship Id="rId7" Type="http://schemas.openxmlformats.org/officeDocument/2006/relationships/diagramColors" Target="../diagrams/colors6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9.xml"/><Relationship Id="rId6" Type="http://schemas.openxmlformats.org/officeDocument/2006/relationships/diagramQuickStyle" Target="../diagrams/quickStyle62.xml"/><Relationship Id="rId5" Type="http://schemas.openxmlformats.org/officeDocument/2006/relationships/diagramLayout" Target="../diagrams/layout62.xml"/><Relationship Id="rId10" Type="http://schemas.openxmlformats.org/officeDocument/2006/relationships/image" Target="../media/image120.svg"/><Relationship Id="rId4" Type="http://schemas.openxmlformats.org/officeDocument/2006/relationships/diagramData" Target="../diagrams/data62.xml"/><Relationship Id="rId9" Type="http://schemas.openxmlformats.org/officeDocument/2006/relationships/image" Target="../media/image119.png"/></Relationships>
</file>

<file path=ppt/slides/_rels/slide7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3.xml"/><Relationship Id="rId3" Type="http://schemas.openxmlformats.org/officeDocument/2006/relationships/notesSlide" Target="../notesSlides/notesSlide71.xml"/><Relationship Id="rId7" Type="http://schemas.openxmlformats.org/officeDocument/2006/relationships/diagramColors" Target="../diagrams/colors6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0.xml"/><Relationship Id="rId6" Type="http://schemas.openxmlformats.org/officeDocument/2006/relationships/diagramQuickStyle" Target="../diagrams/quickStyle63.xml"/><Relationship Id="rId5" Type="http://schemas.openxmlformats.org/officeDocument/2006/relationships/diagramLayout" Target="../diagrams/layout63.xml"/><Relationship Id="rId10" Type="http://schemas.openxmlformats.org/officeDocument/2006/relationships/image" Target="../media/image120.svg"/><Relationship Id="rId4" Type="http://schemas.openxmlformats.org/officeDocument/2006/relationships/diagramData" Target="../diagrams/data63.xml"/><Relationship Id="rId9" Type="http://schemas.openxmlformats.org/officeDocument/2006/relationships/image" Target="../media/image119.png"/></Relationships>
</file>

<file path=ppt/slides/_rels/slide7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4.xml"/><Relationship Id="rId3" Type="http://schemas.openxmlformats.org/officeDocument/2006/relationships/notesSlide" Target="../notesSlides/notesSlide72.xml"/><Relationship Id="rId7" Type="http://schemas.openxmlformats.org/officeDocument/2006/relationships/diagramColors" Target="../diagrams/colors6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1.xml"/><Relationship Id="rId6" Type="http://schemas.openxmlformats.org/officeDocument/2006/relationships/diagramQuickStyle" Target="../diagrams/quickStyle64.xml"/><Relationship Id="rId5" Type="http://schemas.openxmlformats.org/officeDocument/2006/relationships/diagramLayout" Target="../diagrams/layout64.xml"/><Relationship Id="rId10" Type="http://schemas.openxmlformats.org/officeDocument/2006/relationships/image" Target="../media/image120.svg"/><Relationship Id="rId4" Type="http://schemas.openxmlformats.org/officeDocument/2006/relationships/diagramData" Target="../diagrams/data64.xml"/><Relationship Id="rId9" Type="http://schemas.openxmlformats.org/officeDocument/2006/relationships/image" Target="../media/image11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diagramLayout" Target="../diagrams/layout4.xml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6.svg"/><Relationship Id="rId12" Type="http://schemas.openxmlformats.org/officeDocument/2006/relationships/diagramData" Target="../diagrams/data4.xml"/><Relationship Id="rId2" Type="http://schemas.openxmlformats.org/officeDocument/2006/relationships/slideLayout" Target="../slideLayouts/slideLayout7.xml"/><Relationship Id="rId16" Type="http://schemas.microsoft.com/office/2007/relationships/diagramDrawing" Target="../diagrams/drawing4.xml"/><Relationship Id="rId1" Type="http://schemas.openxmlformats.org/officeDocument/2006/relationships/tags" Target="../tags/tag5.xml"/><Relationship Id="rId6" Type="http://schemas.openxmlformats.org/officeDocument/2006/relationships/image" Target="../media/image25.png"/><Relationship Id="rId11" Type="http://schemas.openxmlformats.org/officeDocument/2006/relationships/image" Target="../media/image22.svg"/><Relationship Id="rId5" Type="http://schemas.openxmlformats.org/officeDocument/2006/relationships/image" Target="../media/image24.svg"/><Relationship Id="rId15" Type="http://schemas.openxmlformats.org/officeDocument/2006/relationships/diagramColors" Target="../diagrams/colors4.xml"/><Relationship Id="rId10" Type="http://schemas.openxmlformats.org/officeDocument/2006/relationships/image" Target="../media/image21.png"/><Relationship Id="rId4" Type="http://schemas.openxmlformats.org/officeDocument/2006/relationships/image" Target="../media/image23.png"/><Relationship Id="rId9" Type="http://schemas.openxmlformats.org/officeDocument/2006/relationships/image" Target="../media/image20.svg"/><Relationship Id="rId1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18" Type="http://schemas.microsoft.com/office/2007/relationships/diagramDrawing" Target="../diagrams/drawing5.xml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2.svg"/><Relationship Id="rId12" Type="http://schemas.openxmlformats.org/officeDocument/2006/relationships/image" Target="../media/image31.png"/><Relationship Id="rId17" Type="http://schemas.openxmlformats.org/officeDocument/2006/relationships/diagramColors" Target="../diagrams/colors5.xml"/><Relationship Id="rId2" Type="http://schemas.openxmlformats.org/officeDocument/2006/relationships/slideLayout" Target="../slideLayouts/slideLayout7.xml"/><Relationship Id="rId16" Type="http://schemas.openxmlformats.org/officeDocument/2006/relationships/diagramQuickStyle" Target="../diagrams/quickStyle5.xml"/><Relationship Id="rId1" Type="http://schemas.openxmlformats.org/officeDocument/2006/relationships/tags" Target="../tags/tag6.xml"/><Relationship Id="rId6" Type="http://schemas.openxmlformats.org/officeDocument/2006/relationships/image" Target="../media/image21.png"/><Relationship Id="rId11" Type="http://schemas.openxmlformats.org/officeDocument/2006/relationships/image" Target="../media/image30.svg"/><Relationship Id="rId5" Type="http://schemas.openxmlformats.org/officeDocument/2006/relationships/image" Target="../media/image20.svg"/><Relationship Id="rId15" Type="http://schemas.openxmlformats.org/officeDocument/2006/relationships/diagramLayout" Target="../diagrams/layout5.xml"/><Relationship Id="rId10" Type="http://schemas.openxmlformats.org/officeDocument/2006/relationships/image" Target="../media/image29.png"/><Relationship Id="rId4" Type="http://schemas.openxmlformats.org/officeDocument/2006/relationships/image" Target="../media/image19.png"/><Relationship Id="rId9" Type="http://schemas.openxmlformats.org/officeDocument/2006/relationships/image" Target="../media/image28.svg"/><Relationship Id="rId14" Type="http://schemas.openxmlformats.org/officeDocument/2006/relationships/diagramData" Target="../diagrams/data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0369CEE-1B05-CF87-8FF0-F891BAB0C3D2}"/>
              </a:ext>
            </a:extLst>
          </p:cNvPr>
          <p:cNvSpPr/>
          <p:nvPr/>
        </p:nvSpPr>
        <p:spPr>
          <a:xfrm>
            <a:off x="-5334069" y="5645387"/>
            <a:ext cx="10753725" cy="3901518"/>
          </a:xfrm>
          <a:prstGeom prst="roundRect">
            <a:avLst>
              <a:gd name="adj" fmla="val 57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EA488D-129F-89E2-F2F7-BAEAD01C5706}"/>
              </a:ext>
            </a:extLst>
          </p:cNvPr>
          <p:cNvGrpSpPr/>
          <p:nvPr/>
        </p:nvGrpSpPr>
        <p:grpSpPr>
          <a:xfrm>
            <a:off x="3047999" y="-1869796"/>
            <a:ext cx="6096000" cy="4695825"/>
            <a:chOff x="3047999" y="-1085849"/>
            <a:chExt cx="6096000" cy="469582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019A1F6-AE0C-FCA3-D620-20666B869411}"/>
                </a:ext>
              </a:extLst>
            </p:cNvPr>
            <p:cNvSpPr/>
            <p:nvPr/>
          </p:nvSpPr>
          <p:spPr>
            <a:xfrm>
              <a:off x="3757612" y="-1085849"/>
              <a:ext cx="4600575" cy="4695825"/>
            </a:xfrm>
            <a:prstGeom prst="roundRect">
              <a:avLst>
                <a:gd name="adj" fmla="val 5714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2ED6B4-24C7-E936-CC1E-339B709299E6}"/>
                </a:ext>
              </a:extLst>
            </p:cNvPr>
            <p:cNvSpPr txBox="1"/>
            <p:nvPr/>
          </p:nvSpPr>
          <p:spPr>
            <a:xfrm>
              <a:off x="3047999" y="3223182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noProof="0" dirty="0"/>
                <a:t>María Inmaculada Santamaría Valenzuela</a:t>
              </a: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F81E56F-5DC5-F8B4-763D-46AA57868516}"/>
              </a:ext>
            </a:extLst>
          </p:cNvPr>
          <p:cNvSpPr/>
          <p:nvPr/>
        </p:nvSpPr>
        <p:spPr>
          <a:xfrm>
            <a:off x="719137" y="-1472642"/>
            <a:ext cx="10753725" cy="390151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2E5C2-68E3-2154-3959-396CC620C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800EBE-2223-63B3-4BDC-CA068BE3155A}"/>
              </a:ext>
            </a:extLst>
          </p:cNvPr>
          <p:cNvSpPr txBox="1">
            <a:spLocks/>
          </p:cNvSpPr>
          <p:nvPr/>
        </p:nvSpPr>
        <p:spPr>
          <a:xfrm>
            <a:off x="757236" y="327458"/>
            <a:ext cx="10677526" cy="210141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5000" dirty="0">
                <a:ea typeface="ADLaM Display" panose="020F0502020204030204" pitchFamily="2" charset="0"/>
                <a:cs typeface="ADLaM Display" panose="020F0502020204030204" pitchFamily="2" charset="0"/>
              </a:rPr>
              <a:t>Análisis visual de series temporales combinando técnicas de minería de datos (DM) y aprendizaje profundo (DL)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76D3AD2-AEF5-38A4-4B06-A691B807A056}"/>
              </a:ext>
            </a:extLst>
          </p:cNvPr>
          <p:cNvSpPr/>
          <p:nvPr/>
        </p:nvSpPr>
        <p:spPr>
          <a:xfrm>
            <a:off x="9626600" y="5280701"/>
            <a:ext cx="1727200" cy="3154598"/>
          </a:xfrm>
          <a:prstGeom prst="roundRect">
            <a:avLst>
              <a:gd name="adj" fmla="val 5714"/>
            </a:avLst>
          </a:prstGeom>
          <a:solidFill>
            <a:srgbClr val="D4D3D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200">
                <a:solidFill>
                  <a:schemeClr val="tx1"/>
                </a:solidFill>
                <a:latin typeface="+mj-lt"/>
              </a:rPr>
              <a:t>Directores</a:t>
            </a:r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17BA781-8F39-B097-B088-7145239BD829}"/>
              </a:ext>
            </a:extLst>
          </p:cNvPr>
          <p:cNvSpPr/>
          <p:nvPr/>
        </p:nvSpPr>
        <p:spPr>
          <a:xfrm>
            <a:off x="8610600" y="5645387"/>
            <a:ext cx="10753725" cy="3901518"/>
          </a:xfrm>
          <a:prstGeom prst="roundRect">
            <a:avLst>
              <a:gd name="adj" fmla="val 57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19328E-1936-62A5-ECA7-498D9F63946E}"/>
              </a:ext>
            </a:extLst>
          </p:cNvPr>
          <p:cNvSpPr txBox="1"/>
          <p:nvPr/>
        </p:nvSpPr>
        <p:spPr>
          <a:xfrm>
            <a:off x="7442200" y="589258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/>
              <a:t>David Camacho Fernández</a:t>
            </a:r>
            <a:endParaRPr lang="en-US"/>
          </a:p>
          <a:p>
            <a:pPr algn="ctr"/>
            <a:r>
              <a:rPr lang="es-ES"/>
              <a:t>Víctor Rodríguez Fernández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C20371-D01C-73E0-30BF-1BA563C83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81" y="5956979"/>
            <a:ext cx="1562513" cy="4336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E671AED-DB5D-08BF-B3F5-B90856FAD97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25344" y="5956980"/>
            <a:ext cx="1071768" cy="4336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AAFEB2-2C2E-ABCD-95E0-79C4DF23810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12346" y="5956979"/>
            <a:ext cx="1002514" cy="43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7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92"/>
    </mc:Choice>
    <mc:Fallback xmlns="">
      <p:transition spd="slow" advTm="1969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145FE0-2B8C-FBD4-3EC9-C38261B203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98D7AB9-AF34-3AAA-7A42-B69319992583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77F2777-43FD-4B41-5441-6A7B6267881D}"/>
              </a:ext>
            </a:extLst>
          </p:cNvPr>
          <p:cNvSpPr/>
          <p:nvPr/>
        </p:nvSpPr>
        <p:spPr>
          <a:xfrm>
            <a:off x="6665105" y="2728054"/>
            <a:ext cx="4990710" cy="1525680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lvl="1" algn="ctr"/>
            <a:r>
              <a:rPr lang="es-ES" sz="2000" dirty="0">
                <a:solidFill>
                  <a:schemeClr val="tx1"/>
                </a:solidFill>
                <a:latin typeface="+mj-lt"/>
              </a:rPr>
              <a:t>Áreas de estudio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F8B552E-4AE0-73F4-7EF4-56B81305B023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Análisis visual: Técnicas y campos de estudio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6D087-C855-E157-CFAF-8D7FC8281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10</a:t>
            </a:fld>
            <a:endParaRPr lang="es-ES" noProof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0136F34-1BF9-DB98-D9AB-33E261F9C751}"/>
              </a:ext>
            </a:extLst>
          </p:cNvPr>
          <p:cNvSpPr/>
          <p:nvPr/>
        </p:nvSpPr>
        <p:spPr>
          <a:xfrm>
            <a:off x="365905" y="2728054"/>
            <a:ext cx="5917810" cy="1525680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000">
                <a:solidFill>
                  <a:schemeClr val="tx1"/>
                </a:solidFill>
                <a:latin typeface="+mj-lt"/>
              </a:rPr>
              <a:t>Tareas de análisis visual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1BF119-2D95-4374-6BB3-74E46BF46EB3}"/>
              </a:ext>
            </a:extLst>
          </p:cNvPr>
          <p:cNvSpPr/>
          <p:nvPr/>
        </p:nvSpPr>
        <p:spPr>
          <a:xfrm>
            <a:off x="518305" y="29020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Clasificación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973CCEE-3063-E4CC-99E3-77586F1A230C}"/>
              </a:ext>
            </a:extLst>
          </p:cNvPr>
          <p:cNvSpPr/>
          <p:nvPr/>
        </p:nvSpPr>
        <p:spPr>
          <a:xfrm>
            <a:off x="518305" y="33288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Imputación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98DADEA-2D1E-FD63-242C-C8FD54FF0160}"/>
              </a:ext>
            </a:extLst>
          </p:cNvPr>
          <p:cNvSpPr/>
          <p:nvPr/>
        </p:nvSpPr>
        <p:spPr>
          <a:xfrm>
            <a:off x="518305" y="37556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Predicción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5A7461B-2D01-E42F-BF17-5BEAB3195DCF}"/>
              </a:ext>
            </a:extLst>
          </p:cNvPr>
          <p:cNvSpPr/>
          <p:nvPr/>
        </p:nvSpPr>
        <p:spPr>
          <a:xfrm>
            <a:off x="3400887" y="29020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Detección de anomalías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EB3E4EF-B9F0-C8B3-E2C8-C384CDA95BED}"/>
              </a:ext>
            </a:extLst>
          </p:cNvPr>
          <p:cNvSpPr/>
          <p:nvPr/>
        </p:nvSpPr>
        <p:spPr>
          <a:xfrm>
            <a:off x="3400887" y="33288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Detección de tendencias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9BFA0D8-2DE9-B3AE-E01D-A52FCC778007}"/>
              </a:ext>
            </a:extLst>
          </p:cNvPr>
          <p:cNvSpPr/>
          <p:nvPr/>
        </p:nvSpPr>
        <p:spPr>
          <a:xfrm>
            <a:off x="3400887" y="3750809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Segmentación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4B75377-F321-C1C9-37A1-278A5C9D2B05}"/>
              </a:ext>
            </a:extLst>
          </p:cNvPr>
          <p:cNvSpPr/>
          <p:nvPr/>
        </p:nvSpPr>
        <p:spPr>
          <a:xfrm>
            <a:off x="6817505" y="2877683"/>
            <a:ext cx="2309098" cy="52884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Estadística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B7621F5-6CFE-029E-3C0D-B041915477C2}"/>
              </a:ext>
            </a:extLst>
          </p:cNvPr>
          <p:cNvSpPr/>
          <p:nvPr/>
        </p:nvSpPr>
        <p:spPr>
          <a:xfrm>
            <a:off x="6817505" y="3575196"/>
            <a:ext cx="2309098" cy="52884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Análisis de señales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B728551-7FEB-ECF5-3019-F4ACDB163A07}"/>
              </a:ext>
            </a:extLst>
          </p:cNvPr>
          <p:cNvSpPr/>
          <p:nvPr/>
        </p:nvSpPr>
        <p:spPr>
          <a:xfrm>
            <a:off x="9236660" y="2877682"/>
            <a:ext cx="2309098" cy="52884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</a:rPr>
              <a:t>Minería de datos (DM)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B690BBED-5271-CB36-DC40-B11FEA590932}"/>
              </a:ext>
            </a:extLst>
          </p:cNvPr>
          <p:cNvSpPr/>
          <p:nvPr/>
        </p:nvSpPr>
        <p:spPr>
          <a:xfrm>
            <a:off x="9236660" y="3575195"/>
            <a:ext cx="2309098" cy="52884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Aprendizaje profundo (DL)</a:t>
            </a:r>
          </a:p>
        </p:txBody>
      </p:sp>
      <p:graphicFrame>
        <p:nvGraphicFramePr>
          <p:cNvPr id="52" name="Diagram 51">
            <a:extLst>
              <a:ext uri="{FF2B5EF4-FFF2-40B4-BE49-F238E27FC236}">
                <a16:creationId xmlns:a16="http://schemas.microsoft.com/office/drawing/2014/main" id="{E89A9D9F-7AD4-6C44-C65A-6467A0775B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03604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38402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406"/>
    </mc:Choice>
    <mc:Fallback xmlns="">
      <p:transition spd="slow" advTm="354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5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4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5" grpId="0" animBg="1"/>
      <p:bldP spid="16" grpId="0" animBg="1"/>
      <p:bldP spid="17" grpId="0" animBg="1"/>
      <p:bldP spid="22" grpId="0" animBg="1"/>
      <p:bldP spid="22" grpId="1" animBg="1"/>
      <p:bldP spid="23" grpId="0" animBg="1"/>
      <p:bldP spid="23" grpId="1" animBg="1"/>
      <p:bldP spid="25" grpId="0" animBg="1"/>
      <p:bldP spid="4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019E06-E2AF-274E-2FF5-AC342E340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38F85F7-9843-AA1E-2BF3-B7399C4B256C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7A531F1-3F28-45D6-83CC-EB0DC78B721F}"/>
              </a:ext>
            </a:extLst>
          </p:cNvPr>
          <p:cNvSpPr/>
          <p:nvPr/>
        </p:nvSpPr>
        <p:spPr>
          <a:xfrm>
            <a:off x="8549899" y="1581350"/>
            <a:ext cx="3425992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200">
                <a:solidFill>
                  <a:schemeClr val="tx1"/>
                </a:solidFill>
                <a:latin typeface="+mj-lt"/>
              </a:rPr>
              <a:t>Buscamos</a:t>
            </a: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4854886-B74B-9BB1-8632-B38E19A99EB8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Objetivo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D98C9-9627-B133-8950-C2AA7D0C0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11</a:t>
            </a:fld>
            <a:endParaRPr lang="es-ES" noProof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76AA0710-92BE-C858-AF3E-3465AEDEA408}"/>
              </a:ext>
            </a:extLst>
          </p:cNvPr>
          <p:cNvSpPr/>
          <p:nvPr/>
        </p:nvSpPr>
        <p:spPr>
          <a:xfrm>
            <a:off x="620892" y="1581350"/>
            <a:ext cx="3425992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200">
                <a:solidFill>
                  <a:schemeClr val="tx1"/>
                </a:solidFill>
                <a:latin typeface="+mj-lt"/>
              </a:rPr>
              <a:t>Tenemos</a:t>
            </a: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679A18D-817C-F3AC-E3A3-13EF73A9D333}"/>
              </a:ext>
            </a:extLst>
          </p:cNvPr>
          <p:cNvGrpSpPr/>
          <p:nvPr/>
        </p:nvGrpSpPr>
        <p:grpSpPr>
          <a:xfrm>
            <a:off x="1308710" y="2554698"/>
            <a:ext cx="1967439" cy="1011436"/>
            <a:chOff x="2075167" y="2534072"/>
            <a:chExt cx="1967439" cy="1011436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F2F8F09-90E7-F38E-CEF0-4A5EC3681B9B}"/>
                </a:ext>
              </a:extLst>
            </p:cNvPr>
            <p:cNvSpPr/>
            <p:nvPr/>
          </p:nvSpPr>
          <p:spPr>
            <a:xfrm>
              <a:off x="2075167" y="2534072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B36431D-5936-67BC-2019-C0D67587D2DE}"/>
                </a:ext>
              </a:extLst>
            </p:cNvPr>
            <p:cNvSpPr/>
            <p:nvPr/>
          </p:nvSpPr>
          <p:spPr>
            <a:xfrm rot="10800000">
              <a:off x="2382382" y="2569928"/>
              <a:ext cx="1561703" cy="939723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A70B69-C67D-A396-D3BB-97EE6DC25A5E}"/>
                </a:ext>
              </a:extLst>
            </p:cNvPr>
            <p:cNvSpPr txBox="1"/>
            <p:nvPr/>
          </p:nvSpPr>
          <p:spPr>
            <a:xfrm>
              <a:off x="3058886" y="3149452"/>
              <a:ext cx="5619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ES" sz="1800" b="1" noProof="0"/>
                <a:t>DL</a:t>
              </a:r>
              <a:endParaRPr lang="es-ES" b="1" noProof="0"/>
            </a:p>
          </p:txBody>
        </p:sp>
      </p:grp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B158BAAB-5CC2-4F6B-7AA3-FA441473DF8D}"/>
              </a:ext>
            </a:extLst>
          </p:cNvPr>
          <p:cNvSpPr txBox="1">
            <a:spLocks/>
          </p:cNvSpPr>
          <p:nvPr/>
        </p:nvSpPr>
        <p:spPr>
          <a:xfrm>
            <a:off x="-140528" y="4100113"/>
            <a:ext cx="4865914" cy="21725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800" dirty="0"/>
              <a:t>Problemas de escalabilidad</a:t>
            </a:r>
          </a:p>
          <a:p>
            <a:pPr marL="0" indent="0" algn="ctr">
              <a:buNone/>
            </a:pPr>
            <a:r>
              <a:rPr lang="es-ES" sz="1800" dirty="0"/>
              <a:t>Difícil de interpretar</a:t>
            </a:r>
          </a:p>
          <a:p>
            <a:pPr marL="0" indent="0" algn="ctr">
              <a:buNone/>
            </a:pPr>
            <a:r>
              <a:rPr lang="es-ES" sz="1800" dirty="0"/>
              <a:t>Costoso en memoria y tiempo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ED9CFF4-0861-2E03-686A-90831112233A}"/>
              </a:ext>
            </a:extLst>
          </p:cNvPr>
          <p:cNvGrpSpPr/>
          <p:nvPr/>
        </p:nvGrpSpPr>
        <p:grpSpPr>
          <a:xfrm>
            <a:off x="4453697" y="1581350"/>
            <a:ext cx="3596301" cy="5946229"/>
            <a:chOff x="4453697" y="1581350"/>
            <a:chExt cx="3596301" cy="5946229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3C77C746-B97B-FFB5-38D4-3522A5C02ED9}"/>
                </a:ext>
              </a:extLst>
            </p:cNvPr>
            <p:cNvSpPr/>
            <p:nvPr/>
          </p:nvSpPr>
          <p:spPr>
            <a:xfrm>
              <a:off x="4569798" y="1581350"/>
              <a:ext cx="3425992" cy="5946229"/>
            </a:xfrm>
            <a:prstGeom prst="roundRect">
              <a:avLst>
                <a:gd name="adj" fmla="val 5714"/>
              </a:avLst>
            </a:prstGeom>
            <a:solidFill>
              <a:srgbClr val="F5F8F9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r>
                <a:rPr lang="es-ES" sz="2200">
                  <a:solidFill>
                    <a:schemeClr val="tx1"/>
                  </a:solidFill>
                  <a:latin typeface="+mj-lt"/>
                </a:rPr>
                <a:t>Existen herramientas</a:t>
              </a: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2200">
                <a:solidFill>
                  <a:schemeClr val="tx1"/>
                </a:solidFill>
                <a:latin typeface="+mj-lt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9C0440E-CF96-3EF3-A671-4B959A532EEE}"/>
                </a:ext>
              </a:extLst>
            </p:cNvPr>
            <p:cNvGrpSpPr/>
            <p:nvPr/>
          </p:nvGrpSpPr>
          <p:grpSpPr>
            <a:xfrm>
              <a:off x="5443892" y="3969994"/>
              <a:ext cx="1561703" cy="939723"/>
              <a:chOff x="3393450" y="3860739"/>
              <a:chExt cx="1561703" cy="939723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CB28ABDF-8C04-F975-4D37-44037C27ECD5}"/>
                  </a:ext>
                </a:extLst>
              </p:cNvPr>
              <p:cNvSpPr/>
              <p:nvPr/>
            </p:nvSpPr>
            <p:spPr>
              <a:xfrm>
                <a:off x="3393450" y="3860739"/>
                <a:ext cx="1561703" cy="939723"/>
              </a:xfrm>
              <a:custGeom>
                <a:avLst/>
                <a:gdLst>
                  <a:gd name="connsiteX0" fmla="*/ 444425 w 1561703"/>
                  <a:gd name="connsiteY0" fmla="*/ 0 h 939723"/>
                  <a:gd name="connsiteX1" fmla="*/ 1561703 w 1561703"/>
                  <a:gd name="connsiteY1" fmla="*/ 0 h 939723"/>
                  <a:gd name="connsiteX2" fmla="*/ 977374 w 1561703"/>
                  <a:gd name="connsiteY2" fmla="*/ 404933 h 939723"/>
                  <a:gd name="connsiteX3" fmla="*/ 1095011 w 1561703"/>
                  <a:gd name="connsiteY3" fmla="*/ 404933 h 939723"/>
                  <a:gd name="connsiteX4" fmla="*/ 1095011 w 1561703"/>
                  <a:gd name="connsiteY4" fmla="*/ 575146 h 939723"/>
                  <a:gd name="connsiteX5" fmla="*/ 1060968 w 1561703"/>
                  <a:gd name="connsiteY5" fmla="*/ 609189 h 939723"/>
                  <a:gd name="connsiteX6" fmla="*/ 682626 w 1561703"/>
                  <a:gd name="connsiteY6" fmla="*/ 609189 h 939723"/>
                  <a:gd name="connsiteX7" fmla="*/ 205655 w 1561703"/>
                  <a:gd name="connsiteY7" fmla="*/ 939723 h 939723"/>
                  <a:gd name="connsiteX8" fmla="*/ 190670 w 1561703"/>
                  <a:gd name="connsiteY8" fmla="*/ 939723 h 939723"/>
                  <a:gd name="connsiteX9" fmla="*/ 0 w 1561703"/>
                  <a:gd name="connsiteY9" fmla="*/ 749053 h 939723"/>
                  <a:gd name="connsiteX10" fmla="*/ 0 w 1561703"/>
                  <a:gd name="connsiteY10" fmla="*/ 307981 h 939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61703" h="939723">
                    <a:moveTo>
                      <a:pt x="444425" y="0"/>
                    </a:moveTo>
                    <a:lnTo>
                      <a:pt x="1561703" y="0"/>
                    </a:lnTo>
                    <a:lnTo>
                      <a:pt x="977374" y="404933"/>
                    </a:lnTo>
                    <a:lnTo>
                      <a:pt x="1095011" y="404933"/>
                    </a:lnTo>
                    <a:lnTo>
                      <a:pt x="1095011" y="575146"/>
                    </a:lnTo>
                    <a:lnTo>
                      <a:pt x="1060968" y="609189"/>
                    </a:lnTo>
                    <a:lnTo>
                      <a:pt x="682626" y="609189"/>
                    </a:lnTo>
                    <a:lnTo>
                      <a:pt x="205655" y="939723"/>
                    </a:lnTo>
                    <a:lnTo>
                      <a:pt x="190670" y="939723"/>
                    </a:lnTo>
                    <a:lnTo>
                      <a:pt x="0" y="749053"/>
                    </a:lnTo>
                    <a:lnTo>
                      <a:pt x="0" y="307981"/>
                    </a:lnTo>
                    <a:close/>
                  </a:path>
                </a:pathLst>
              </a:custGeom>
              <a:solidFill>
                <a:srgbClr val="FFD1AD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D798F1F-A66A-335F-23E1-48019A6BF376}"/>
                  </a:ext>
                </a:extLst>
              </p:cNvPr>
              <p:cNvSpPr txBox="1"/>
              <p:nvPr/>
            </p:nvSpPr>
            <p:spPr>
              <a:xfrm>
                <a:off x="3719511" y="4035074"/>
                <a:ext cx="5619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800" b="1" noProof="0"/>
                  <a:t>DM</a:t>
                </a:r>
                <a:endParaRPr lang="es-ES" b="1" noProof="0"/>
              </a:p>
            </p:txBody>
          </p:sp>
        </p:grpSp>
        <p:sp>
          <p:nvSpPr>
            <p:cNvPr id="42" name="Content Placeholder 2">
              <a:extLst>
                <a:ext uri="{FF2B5EF4-FFF2-40B4-BE49-F238E27FC236}">
                  <a16:creationId xmlns:a16="http://schemas.microsoft.com/office/drawing/2014/main" id="{CEE6817E-E729-FBF2-DD83-739F9DE2282C}"/>
                </a:ext>
              </a:extLst>
            </p:cNvPr>
            <p:cNvSpPr txBox="1">
              <a:spLocks/>
            </p:cNvSpPr>
            <p:nvPr/>
          </p:nvSpPr>
          <p:spPr>
            <a:xfrm>
              <a:off x="4453697" y="5099852"/>
              <a:ext cx="3542092" cy="121839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800"/>
                <a:t>Escalable</a:t>
              </a:r>
            </a:p>
            <a:p>
              <a:pPr marL="0" indent="0" algn="ctr">
                <a:buNone/>
              </a:pPr>
              <a:r>
                <a:rPr lang="es-ES" sz="1800"/>
                <a:t>Fácil de interpretar</a:t>
              </a:r>
            </a:p>
            <a:p>
              <a:pPr marL="0" indent="0" algn="ctr">
                <a:buNone/>
              </a:pPr>
              <a:r>
                <a:rPr lang="es-ES" sz="1800"/>
                <a:t>Rápido</a:t>
              </a:r>
            </a:p>
            <a:p>
              <a:pPr marL="0" indent="0" algn="ctr">
                <a:buNone/>
              </a:pPr>
              <a:r>
                <a:rPr lang="es-ES" sz="1800"/>
                <a:t>Incompleto, solo </a:t>
              </a:r>
              <a:r>
                <a:rPr lang="es-ES" sz="1800" err="1"/>
                <a:t>univariable</a:t>
              </a:r>
              <a:endParaRPr lang="es-ES" sz="1800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36C69D5-2A3E-7E98-4993-3112358D62AA}"/>
                </a:ext>
              </a:extLst>
            </p:cNvPr>
            <p:cNvGrpSpPr/>
            <p:nvPr/>
          </p:nvGrpSpPr>
          <p:grpSpPr>
            <a:xfrm>
              <a:off x="5461849" y="1772706"/>
              <a:ext cx="1561703" cy="948856"/>
              <a:chOff x="2382382" y="2569928"/>
              <a:chExt cx="1561703" cy="948856"/>
            </a:xfrm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90D640C0-2A91-892E-0768-7BEA3175F0EB}"/>
                  </a:ext>
                </a:extLst>
              </p:cNvPr>
              <p:cNvSpPr/>
              <p:nvPr/>
            </p:nvSpPr>
            <p:spPr>
              <a:xfrm rot="10800000">
                <a:off x="2382382" y="2569928"/>
                <a:ext cx="1561703" cy="939723"/>
              </a:xfrm>
              <a:custGeom>
                <a:avLst/>
                <a:gdLst>
                  <a:gd name="connsiteX0" fmla="*/ 205655 w 1561703"/>
                  <a:gd name="connsiteY0" fmla="*/ 939723 h 939723"/>
                  <a:gd name="connsiteX1" fmla="*/ 190670 w 1561703"/>
                  <a:gd name="connsiteY1" fmla="*/ 939723 h 939723"/>
                  <a:gd name="connsiteX2" fmla="*/ 0 w 1561703"/>
                  <a:gd name="connsiteY2" fmla="*/ 749053 h 939723"/>
                  <a:gd name="connsiteX3" fmla="*/ 0 w 1561703"/>
                  <a:gd name="connsiteY3" fmla="*/ 307981 h 939723"/>
                  <a:gd name="connsiteX4" fmla="*/ 444425 w 1561703"/>
                  <a:gd name="connsiteY4" fmla="*/ 0 h 939723"/>
                  <a:gd name="connsiteX5" fmla="*/ 1561703 w 1561703"/>
                  <a:gd name="connsiteY5" fmla="*/ 0 h 939723"/>
                  <a:gd name="connsiteX6" fmla="*/ 1084733 w 1561703"/>
                  <a:gd name="connsiteY6" fmla="*/ 330535 h 939723"/>
                  <a:gd name="connsiteX7" fmla="*/ 707509 w 1561703"/>
                  <a:gd name="connsiteY7" fmla="*/ 330535 h 939723"/>
                  <a:gd name="connsiteX8" fmla="*/ 673466 w 1561703"/>
                  <a:gd name="connsiteY8" fmla="*/ 364578 h 939723"/>
                  <a:gd name="connsiteX9" fmla="*/ 673466 w 1561703"/>
                  <a:gd name="connsiteY9" fmla="*/ 364578 h 939723"/>
                  <a:gd name="connsiteX10" fmla="*/ 673465 w 1561703"/>
                  <a:gd name="connsiteY10" fmla="*/ 364578 h 939723"/>
                  <a:gd name="connsiteX11" fmla="*/ 673465 w 1561703"/>
                  <a:gd name="connsiteY11" fmla="*/ 534791 h 939723"/>
                  <a:gd name="connsiteX12" fmla="*/ 789985 w 1561703"/>
                  <a:gd name="connsiteY12" fmla="*/ 534791 h 939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1703" h="939723">
                    <a:moveTo>
                      <a:pt x="205655" y="939723"/>
                    </a:moveTo>
                    <a:lnTo>
                      <a:pt x="190670" y="939723"/>
                    </a:lnTo>
                    <a:lnTo>
                      <a:pt x="0" y="749053"/>
                    </a:lnTo>
                    <a:lnTo>
                      <a:pt x="0" y="307981"/>
                    </a:lnTo>
                    <a:lnTo>
                      <a:pt x="444425" y="0"/>
                    </a:lnTo>
                    <a:lnTo>
                      <a:pt x="1561703" y="0"/>
                    </a:lnTo>
                    <a:lnTo>
                      <a:pt x="1084733" y="330535"/>
                    </a:lnTo>
                    <a:lnTo>
                      <a:pt x="707509" y="330535"/>
                    </a:lnTo>
                    <a:lnTo>
                      <a:pt x="673466" y="364578"/>
                    </a:lnTo>
                    <a:lnTo>
                      <a:pt x="673466" y="364578"/>
                    </a:lnTo>
                    <a:lnTo>
                      <a:pt x="673465" y="364578"/>
                    </a:lnTo>
                    <a:lnTo>
                      <a:pt x="673465" y="534791"/>
                    </a:lnTo>
                    <a:lnTo>
                      <a:pt x="789985" y="534791"/>
                    </a:lnTo>
                    <a:close/>
                  </a:path>
                </a:pathLst>
              </a:custGeom>
              <a:solidFill>
                <a:srgbClr val="E6D0D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B5EAB9E-171E-C8F2-45CB-52C6F13CCBA3}"/>
                  </a:ext>
                </a:extLst>
              </p:cNvPr>
              <p:cNvSpPr txBox="1"/>
              <p:nvPr/>
            </p:nvSpPr>
            <p:spPr>
              <a:xfrm>
                <a:off x="3058886" y="3149452"/>
                <a:ext cx="5619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800" b="1" noProof="0"/>
                  <a:t>DL</a:t>
                </a:r>
                <a:endParaRPr lang="es-ES" b="1" noProof="0"/>
              </a:p>
            </p:txBody>
          </p:sp>
        </p:grpSp>
        <p:sp>
          <p:nvSpPr>
            <p:cNvPr id="48" name="Content Placeholder 2">
              <a:extLst>
                <a:ext uri="{FF2B5EF4-FFF2-40B4-BE49-F238E27FC236}">
                  <a16:creationId xmlns:a16="http://schemas.microsoft.com/office/drawing/2014/main" id="{4C964435-D36E-1727-DCED-5F05A0A1812A}"/>
                </a:ext>
              </a:extLst>
            </p:cNvPr>
            <p:cNvSpPr txBox="1">
              <a:spLocks/>
            </p:cNvSpPr>
            <p:nvPr/>
          </p:nvSpPr>
          <p:spPr>
            <a:xfrm>
              <a:off x="4507906" y="2917045"/>
              <a:ext cx="3542092" cy="121839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800"/>
                <a:t>Rápido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1C10E64-CE51-7E71-5380-04551905047C}"/>
              </a:ext>
            </a:extLst>
          </p:cNvPr>
          <p:cNvGrpSpPr/>
          <p:nvPr/>
        </p:nvGrpSpPr>
        <p:grpSpPr>
          <a:xfrm>
            <a:off x="8703381" y="2459067"/>
            <a:ext cx="3542092" cy="2702551"/>
            <a:chOff x="8703381" y="2459067"/>
            <a:chExt cx="3542092" cy="270255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973DD7D4-4766-42A6-BA2C-08874980B8FC}"/>
                </a:ext>
              </a:extLst>
            </p:cNvPr>
            <p:cNvGrpSpPr/>
            <p:nvPr/>
          </p:nvGrpSpPr>
          <p:grpSpPr>
            <a:xfrm>
              <a:off x="9386361" y="2459067"/>
              <a:ext cx="1967439" cy="1011436"/>
              <a:chOff x="3297767" y="3824883"/>
              <a:chExt cx="1967439" cy="1011436"/>
            </a:xfrm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A9F7C84F-0AE2-4DFF-F7FF-175A56D08551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958C626E-3955-BA9F-EFFF-18AE1740B409}"/>
                  </a:ext>
                </a:extLst>
              </p:cNvPr>
              <p:cNvSpPr/>
              <p:nvPr/>
            </p:nvSpPr>
            <p:spPr>
              <a:xfrm rot="10800000">
                <a:off x="3604982" y="3860739"/>
                <a:ext cx="1561703" cy="939723"/>
              </a:xfrm>
              <a:custGeom>
                <a:avLst/>
                <a:gdLst>
                  <a:gd name="connsiteX0" fmla="*/ 205655 w 1561703"/>
                  <a:gd name="connsiteY0" fmla="*/ 939723 h 939723"/>
                  <a:gd name="connsiteX1" fmla="*/ 190670 w 1561703"/>
                  <a:gd name="connsiteY1" fmla="*/ 939723 h 939723"/>
                  <a:gd name="connsiteX2" fmla="*/ 0 w 1561703"/>
                  <a:gd name="connsiteY2" fmla="*/ 749053 h 939723"/>
                  <a:gd name="connsiteX3" fmla="*/ 0 w 1561703"/>
                  <a:gd name="connsiteY3" fmla="*/ 307981 h 939723"/>
                  <a:gd name="connsiteX4" fmla="*/ 444425 w 1561703"/>
                  <a:gd name="connsiteY4" fmla="*/ 0 h 939723"/>
                  <a:gd name="connsiteX5" fmla="*/ 1561703 w 1561703"/>
                  <a:gd name="connsiteY5" fmla="*/ 0 h 939723"/>
                  <a:gd name="connsiteX6" fmla="*/ 1084733 w 1561703"/>
                  <a:gd name="connsiteY6" fmla="*/ 330535 h 939723"/>
                  <a:gd name="connsiteX7" fmla="*/ 707509 w 1561703"/>
                  <a:gd name="connsiteY7" fmla="*/ 330535 h 939723"/>
                  <a:gd name="connsiteX8" fmla="*/ 673466 w 1561703"/>
                  <a:gd name="connsiteY8" fmla="*/ 364578 h 939723"/>
                  <a:gd name="connsiteX9" fmla="*/ 673466 w 1561703"/>
                  <a:gd name="connsiteY9" fmla="*/ 364578 h 939723"/>
                  <a:gd name="connsiteX10" fmla="*/ 673465 w 1561703"/>
                  <a:gd name="connsiteY10" fmla="*/ 364578 h 939723"/>
                  <a:gd name="connsiteX11" fmla="*/ 673465 w 1561703"/>
                  <a:gd name="connsiteY11" fmla="*/ 534791 h 939723"/>
                  <a:gd name="connsiteX12" fmla="*/ 789985 w 1561703"/>
                  <a:gd name="connsiteY12" fmla="*/ 534791 h 939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1703" h="939723">
                    <a:moveTo>
                      <a:pt x="205655" y="939723"/>
                    </a:moveTo>
                    <a:lnTo>
                      <a:pt x="190670" y="939723"/>
                    </a:lnTo>
                    <a:lnTo>
                      <a:pt x="0" y="749053"/>
                    </a:lnTo>
                    <a:lnTo>
                      <a:pt x="0" y="307981"/>
                    </a:lnTo>
                    <a:lnTo>
                      <a:pt x="444425" y="0"/>
                    </a:lnTo>
                    <a:lnTo>
                      <a:pt x="1561703" y="0"/>
                    </a:lnTo>
                    <a:lnTo>
                      <a:pt x="1084733" y="330535"/>
                    </a:lnTo>
                    <a:lnTo>
                      <a:pt x="707509" y="330535"/>
                    </a:lnTo>
                    <a:lnTo>
                      <a:pt x="673466" y="364578"/>
                    </a:lnTo>
                    <a:lnTo>
                      <a:pt x="673466" y="364578"/>
                    </a:lnTo>
                    <a:lnTo>
                      <a:pt x="673465" y="364578"/>
                    </a:lnTo>
                    <a:lnTo>
                      <a:pt x="673465" y="534791"/>
                    </a:lnTo>
                    <a:lnTo>
                      <a:pt x="789985" y="534791"/>
                    </a:lnTo>
                    <a:close/>
                  </a:path>
                </a:pathLst>
              </a:custGeom>
              <a:solidFill>
                <a:srgbClr val="E6D0DE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B4A39AD-EFFD-3B47-DB1F-D6223833A948}"/>
                  </a:ext>
                </a:extLst>
              </p:cNvPr>
              <p:cNvGrpSpPr/>
              <p:nvPr/>
            </p:nvGrpSpPr>
            <p:grpSpPr>
              <a:xfrm>
                <a:off x="3393450" y="3860739"/>
                <a:ext cx="1561703" cy="939723"/>
                <a:chOff x="3393450" y="3860739"/>
                <a:chExt cx="1561703" cy="939723"/>
              </a:xfrm>
            </p:grpSpPr>
            <p:sp>
              <p:nvSpPr>
                <p:cNvPr id="13" name="Freeform: Shape 12">
                  <a:extLst>
                    <a:ext uri="{FF2B5EF4-FFF2-40B4-BE49-F238E27FC236}">
                      <a16:creationId xmlns:a16="http://schemas.microsoft.com/office/drawing/2014/main" id="{A88A81F4-8AD3-F707-75D7-FDFA6E0611D1}"/>
                    </a:ext>
                  </a:extLst>
                </p:cNvPr>
                <p:cNvSpPr/>
                <p:nvPr/>
              </p:nvSpPr>
              <p:spPr>
                <a:xfrm>
                  <a:off x="3393450" y="3860739"/>
                  <a:ext cx="1561703" cy="939723"/>
                </a:xfrm>
                <a:custGeom>
                  <a:avLst/>
                  <a:gdLst>
                    <a:gd name="connsiteX0" fmla="*/ 444425 w 1561703"/>
                    <a:gd name="connsiteY0" fmla="*/ 0 h 939723"/>
                    <a:gd name="connsiteX1" fmla="*/ 1561703 w 1561703"/>
                    <a:gd name="connsiteY1" fmla="*/ 0 h 939723"/>
                    <a:gd name="connsiteX2" fmla="*/ 977374 w 1561703"/>
                    <a:gd name="connsiteY2" fmla="*/ 404933 h 939723"/>
                    <a:gd name="connsiteX3" fmla="*/ 1095011 w 1561703"/>
                    <a:gd name="connsiteY3" fmla="*/ 404933 h 939723"/>
                    <a:gd name="connsiteX4" fmla="*/ 1095011 w 1561703"/>
                    <a:gd name="connsiteY4" fmla="*/ 575146 h 939723"/>
                    <a:gd name="connsiteX5" fmla="*/ 1060968 w 1561703"/>
                    <a:gd name="connsiteY5" fmla="*/ 609189 h 939723"/>
                    <a:gd name="connsiteX6" fmla="*/ 682626 w 1561703"/>
                    <a:gd name="connsiteY6" fmla="*/ 609189 h 939723"/>
                    <a:gd name="connsiteX7" fmla="*/ 205655 w 1561703"/>
                    <a:gd name="connsiteY7" fmla="*/ 939723 h 939723"/>
                    <a:gd name="connsiteX8" fmla="*/ 190670 w 1561703"/>
                    <a:gd name="connsiteY8" fmla="*/ 939723 h 939723"/>
                    <a:gd name="connsiteX9" fmla="*/ 0 w 1561703"/>
                    <a:gd name="connsiteY9" fmla="*/ 749053 h 939723"/>
                    <a:gd name="connsiteX10" fmla="*/ 0 w 1561703"/>
                    <a:gd name="connsiteY10" fmla="*/ 307981 h 9397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61703" h="939723">
                      <a:moveTo>
                        <a:pt x="444425" y="0"/>
                      </a:moveTo>
                      <a:lnTo>
                        <a:pt x="1561703" y="0"/>
                      </a:lnTo>
                      <a:lnTo>
                        <a:pt x="977374" y="404933"/>
                      </a:lnTo>
                      <a:lnTo>
                        <a:pt x="1095011" y="404933"/>
                      </a:lnTo>
                      <a:lnTo>
                        <a:pt x="1095011" y="575146"/>
                      </a:lnTo>
                      <a:lnTo>
                        <a:pt x="1060968" y="609189"/>
                      </a:lnTo>
                      <a:lnTo>
                        <a:pt x="682626" y="609189"/>
                      </a:lnTo>
                      <a:lnTo>
                        <a:pt x="205655" y="939723"/>
                      </a:lnTo>
                      <a:lnTo>
                        <a:pt x="190670" y="939723"/>
                      </a:lnTo>
                      <a:lnTo>
                        <a:pt x="0" y="749053"/>
                      </a:lnTo>
                      <a:lnTo>
                        <a:pt x="0" y="307981"/>
                      </a:lnTo>
                      <a:close/>
                    </a:path>
                  </a:pathLst>
                </a:custGeom>
                <a:solidFill>
                  <a:srgbClr val="FFD1AD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s-ES" noProof="0"/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9B3947E-D3A3-97BB-140B-C2543853AD9B}"/>
                    </a:ext>
                  </a:extLst>
                </p:cNvPr>
                <p:cNvSpPr txBox="1"/>
                <p:nvPr/>
              </p:nvSpPr>
              <p:spPr>
                <a:xfrm>
                  <a:off x="3719511" y="4035074"/>
                  <a:ext cx="56197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s-ES" sz="1800" b="1" noProof="0"/>
                    <a:t>DM</a:t>
                  </a:r>
                  <a:endParaRPr lang="es-ES" b="1" noProof="0"/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FA6E8F-ABEB-113D-C844-30AE157DE850}"/>
                  </a:ext>
                </a:extLst>
              </p:cNvPr>
              <p:cNvSpPr txBox="1"/>
              <p:nvPr/>
            </p:nvSpPr>
            <p:spPr>
              <a:xfrm>
                <a:off x="4281486" y="4440263"/>
                <a:ext cx="5619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sz="1800" b="1" noProof="0"/>
                  <a:t>DL</a:t>
                </a:r>
                <a:endParaRPr lang="es-ES" b="1" noProof="0"/>
              </a:p>
            </p:txBody>
          </p:sp>
        </p:grpSp>
        <p:sp>
          <p:nvSpPr>
            <p:cNvPr id="54" name="Content Placeholder 2">
              <a:extLst>
                <a:ext uri="{FF2B5EF4-FFF2-40B4-BE49-F238E27FC236}">
                  <a16:creationId xmlns:a16="http://schemas.microsoft.com/office/drawing/2014/main" id="{A99A4F9A-F66D-DBCD-DE25-ED1C9459FCB6}"/>
                </a:ext>
              </a:extLst>
            </p:cNvPr>
            <p:cNvSpPr txBox="1">
              <a:spLocks/>
            </p:cNvSpPr>
            <p:nvPr/>
          </p:nvSpPr>
          <p:spPr>
            <a:xfrm>
              <a:off x="8703381" y="3943220"/>
              <a:ext cx="3542092" cy="1218398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2000"/>
                <a:t>Escalable</a:t>
              </a:r>
            </a:p>
            <a:p>
              <a:pPr marL="0" indent="0" algn="ctr">
                <a:buNone/>
              </a:pPr>
              <a:r>
                <a:rPr lang="es-ES" sz="2000"/>
                <a:t>Fácil de interpretar</a:t>
              </a:r>
            </a:p>
            <a:p>
              <a:pPr marL="0" indent="0" algn="ctr">
                <a:buNone/>
              </a:pPr>
              <a:r>
                <a:rPr lang="es-ES" sz="2000"/>
                <a:t>Rápido</a:t>
              </a:r>
            </a:p>
            <a:p>
              <a:pPr marL="0" indent="0" algn="ctr">
                <a:buNone/>
              </a:pPr>
              <a:r>
                <a:rPr lang="es-ES" sz="2000"/>
                <a:t>Completo</a:t>
              </a:r>
            </a:p>
          </p:txBody>
        </p:sp>
      </p:grpSp>
      <p:graphicFrame>
        <p:nvGraphicFramePr>
          <p:cNvPr id="60" name="Diagram 59">
            <a:extLst>
              <a:ext uri="{FF2B5EF4-FFF2-40B4-BE49-F238E27FC236}">
                <a16:creationId xmlns:a16="http://schemas.microsoft.com/office/drawing/2014/main" id="{917E2287-9DC7-4C56-45FF-BD3310F637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03604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32632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72"/>
    </mc:Choice>
    <mc:Fallback xmlns="">
      <p:transition spd="slow" advTm="31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1" grpId="0" animBg="1"/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9C387-1412-5556-1AB3-B5DE7E14E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CDD7155-91C8-513A-31C4-925F29C10C8E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E1EB1-6934-1392-3AAC-E086459F2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12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91BBEA3-6F25-2951-6925-3328F73E9178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Hipótesis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B9B9ABC-0257-2FEF-733E-7BE060C3513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12</a:t>
            </a:fld>
            <a:endParaRPr lang="es-ES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96CCF29D-4046-C514-F6BF-9E80C957738E}"/>
              </a:ext>
            </a:extLst>
          </p:cNvPr>
          <p:cNvSpPr/>
          <p:nvPr/>
        </p:nvSpPr>
        <p:spPr>
          <a:xfrm>
            <a:off x="3136944" y="2721004"/>
            <a:ext cx="6275511" cy="1334956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200" noProof="0"/>
              <a:t>Mejorar</a:t>
            </a:r>
            <a:r>
              <a:rPr lang="es-ES" sz="2200" b="1" noProof="0"/>
              <a:t> análisis visual interactivo</a:t>
            </a:r>
            <a:r>
              <a:rPr lang="es-ES" sz="2200" noProof="0"/>
              <a:t> de series temporales con </a:t>
            </a:r>
            <a:r>
              <a:rPr lang="es-ES" sz="2200" b="1" noProof="0"/>
              <a:t>DL y DM</a:t>
            </a:r>
            <a:r>
              <a:rPr lang="es-ES" sz="2200" b="1"/>
              <a:t> </a:t>
            </a:r>
            <a:r>
              <a:rPr lang="es-ES" sz="2200"/>
              <a:t>para ganar </a:t>
            </a:r>
            <a:r>
              <a:rPr lang="es-ES" sz="2200" b="1" noProof="0"/>
              <a:t>interpretabilidad, interactividad</a:t>
            </a:r>
            <a:endParaRPr lang="es-ES" sz="2200" noProof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FF71F7-BDA9-6EAF-B6AA-1E6562AE5D29}"/>
              </a:ext>
            </a:extLst>
          </p:cNvPr>
          <p:cNvSpPr txBox="1"/>
          <p:nvPr/>
        </p:nvSpPr>
        <p:spPr>
          <a:xfrm>
            <a:off x="4999319" y="2227850"/>
            <a:ext cx="25507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global</a:t>
            </a:r>
          </a:p>
        </p:txBody>
      </p:sp>
      <p:sp>
        <p:nvSpPr>
          <p:cNvPr id="21" name="Flowchart: Alternate Process 20">
            <a:extLst>
              <a:ext uri="{FF2B5EF4-FFF2-40B4-BE49-F238E27FC236}">
                <a16:creationId xmlns:a16="http://schemas.microsoft.com/office/drawing/2014/main" id="{6B2670DD-F721-A65D-1FBB-E8A1C708D2A8}"/>
              </a:ext>
            </a:extLst>
          </p:cNvPr>
          <p:cNvSpPr/>
          <p:nvPr/>
        </p:nvSpPr>
        <p:spPr>
          <a:xfrm>
            <a:off x="750577" y="4577325"/>
            <a:ext cx="4974945" cy="796686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b="1" dirty="0"/>
              <a:t>DM</a:t>
            </a:r>
            <a:r>
              <a:rPr lang="es-ES" dirty="0"/>
              <a:t> ayuda a mejorar la </a:t>
            </a:r>
            <a:r>
              <a:rPr lang="es-ES" b="1" dirty="0"/>
              <a:t>interpretabilidad</a:t>
            </a:r>
            <a:r>
              <a:rPr lang="es-ES" dirty="0"/>
              <a:t> y </a:t>
            </a:r>
            <a:r>
              <a:rPr lang="es-ES" b="1" dirty="0"/>
              <a:t>eficiencia</a:t>
            </a:r>
            <a:r>
              <a:rPr lang="es-ES" dirty="0"/>
              <a:t> de las DVA</a:t>
            </a:r>
            <a:endParaRPr lang="es-ES" b="1" noProof="0" dirty="0"/>
          </a:p>
        </p:txBody>
      </p:sp>
      <p:sp>
        <p:nvSpPr>
          <p:cNvPr id="22" name="Flowchart: Alternate Process 21">
            <a:extLst>
              <a:ext uri="{FF2B5EF4-FFF2-40B4-BE49-F238E27FC236}">
                <a16:creationId xmlns:a16="http://schemas.microsoft.com/office/drawing/2014/main" id="{52D6C957-8D3B-3C24-1CD4-9E94D9AAB30D}"/>
              </a:ext>
            </a:extLst>
          </p:cNvPr>
          <p:cNvSpPr/>
          <p:nvPr/>
        </p:nvSpPr>
        <p:spPr>
          <a:xfrm>
            <a:off x="6391291" y="4575533"/>
            <a:ext cx="5317892" cy="796686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/>
              <a:t>Los </a:t>
            </a:r>
            <a:r>
              <a:rPr lang="es-ES" b="1" dirty="0"/>
              <a:t>modelos fundacionales </a:t>
            </a:r>
            <a:r>
              <a:rPr lang="es-ES" dirty="0"/>
              <a:t>ayudan a mejorar la </a:t>
            </a:r>
            <a:r>
              <a:rPr lang="es-ES" b="1" dirty="0"/>
              <a:t>eficiencia</a:t>
            </a:r>
            <a:r>
              <a:rPr lang="es-ES" dirty="0"/>
              <a:t> e </a:t>
            </a:r>
            <a:r>
              <a:rPr lang="es-ES" b="1" dirty="0"/>
              <a:t>interpretabilidad</a:t>
            </a:r>
            <a:r>
              <a:rPr lang="es-ES" dirty="0"/>
              <a:t> de los DVA?</a:t>
            </a:r>
            <a:endParaRPr lang="es-ES" noProof="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FF0DCE-B95F-A189-819F-A960770757E4}"/>
              </a:ext>
            </a:extLst>
          </p:cNvPr>
          <p:cNvSpPr txBox="1"/>
          <p:nvPr/>
        </p:nvSpPr>
        <p:spPr>
          <a:xfrm>
            <a:off x="750577" y="4055959"/>
            <a:ext cx="181017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I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10C2B3-F6A0-9E7E-0374-DB7FD4F3E9ED}"/>
              </a:ext>
            </a:extLst>
          </p:cNvPr>
          <p:cNvSpPr txBox="1"/>
          <p:nvPr/>
        </p:nvSpPr>
        <p:spPr>
          <a:xfrm>
            <a:off x="9902575" y="4067939"/>
            <a:ext cx="190475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II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A0C125D-8290-3CCB-F137-169070E5CCDD}"/>
              </a:ext>
            </a:extLst>
          </p:cNvPr>
          <p:cNvCxnSpPr>
            <a:stCxn id="10" idx="2"/>
            <a:endCxn id="21" idx="0"/>
          </p:cNvCxnSpPr>
          <p:nvPr/>
        </p:nvCxnSpPr>
        <p:spPr>
          <a:xfrm flipH="1">
            <a:off x="3238050" y="4055960"/>
            <a:ext cx="3036650" cy="52136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108F0A9-1A05-2505-9A94-6276887F437F}"/>
              </a:ext>
            </a:extLst>
          </p:cNvPr>
          <p:cNvCxnSpPr>
            <a:cxnSpLocks/>
            <a:stCxn id="10" idx="2"/>
            <a:endCxn id="22" idx="0"/>
          </p:cNvCxnSpPr>
          <p:nvPr/>
        </p:nvCxnSpPr>
        <p:spPr>
          <a:xfrm>
            <a:off x="6274700" y="4055960"/>
            <a:ext cx="2775537" cy="51957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83D0B63-5011-579C-2088-61235A881FDE}"/>
              </a:ext>
            </a:extLst>
          </p:cNvPr>
          <p:cNvGrpSpPr/>
          <p:nvPr/>
        </p:nvGrpSpPr>
        <p:grpSpPr>
          <a:xfrm>
            <a:off x="5773049" y="1540922"/>
            <a:ext cx="1003300" cy="477055"/>
            <a:chOff x="3297767" y="3824883"/>
            <a:chExt cx="1967439" cy="1011436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FDE2E4-95D8-84DC-DFD9-E5F16188303F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65D4825-585E-C273-B097-22762142B9C2}"/>
                </a:ext>
              </a:extLst>
            </p:cNvPr>
            <p:cNvSpPr/>
            <p:nvPr/>
          </p:nvSpPr>
          <p:spPr>
            <a:xfrm rot="10800000">
              <a:off x="3604982" y="3860739"/>
              <a:ext cx="1561703" cy="939723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EAC7C18-A59A-D470-60A1-05A4CE3D905C}"/>
                </a:ext>
              </a:extLst>
            </p:cNvPr>
            <p:cNvSpPr/>
            <p:nvPr/>
          </p:nvSpPr>
          <p:spPr>
            <a:xfrm>
              <a:off x="3393450" y="3860739"/>
              <a:ext cx="1561703" cy="939723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C3A1B852-EBFA-2DDE-BF5F-5EEF467421BB}"/>
              </a:ext>
            </a:extLst>
          </p:cNvPr>
          <p:cNvSpPr/>
          <p:nvPr/>
        </p:nvSpPr>
        <p:spPr>
          <a:xfrm>
            <a:off x="2839852" y="5433145"/>
            <a:ext cx="796394" cy="443231"/>
          </a:xfrm>
          <a:custGeom>
            <a:avLst/>
            <a:gdLst>
              <a:gd name="connsiteX0" fmla="*/ 444425 w 1561703"/>
              <a:gd name="connsiteY0" fmla="*/ 0 h 939723"/>
              <a:gd name="connsiteX1" fmla="*/ 1561703 w 1561703"/>
              <a:gd name="connsiteY1" fmla="*/ 0 h 939723"/>
              <a:gd name="connsiteX2" fmla="*/ 977374 w 1561703"/>
              <a:gd name="connsiteY2" fmla="*/ 404933 h 939723"/>
              <a:gd name="connsiteX3" fmla="*/ 1095011 w 1561703"/>
              <a:gd name="connsiteY3" fmla="*/ 404933 h 939723"/>
              <a:gd name="connsiteX4" fmla="*/ 1095011 w 1561703"/>
              <a:gd name="connsiteY4" fmla="*/ 575146 h 939723"/>
              <a:gd name="connsiteX5" fmla="*/ 1060968 w 1561703"/>
              <a:gd name="connsiteY5" fmla="*/ 609189 h 939723"/>
              <a:gd name="connsiteX6" fmla="*/ 682626 w 1561703"/>
              <a:gd name="connsiteY6" fmla="*/ 609189 h 939723"/>
              <a:gd name="connsiteX7" fmla="*/ 205655 w 1561703"/>
              <a:gd name="connsiteY7" fmla="*/ 939723 h 939723"/>
              <a:gd name="connsiteX8" fmla="*/ 190670 w 1561703"/>
              <a:gd name="connsiteY8" fmla="*/ 939723 h 939723"/>
              <a:gd name="connsiteX9" fmla="*/ 0 w 1561703"/>
              <a:gd name="connsiteY9" fmla="*/ 749053 h 939723"/>
              <a:gd name="connsiteX10" fmla="*/ 0 w 1561703"/>
              <a:gd name="connsiteY10" fmla="*/ 30798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61703" h="939723">
                <a:moveTo>
                  <a:pt x="444425" y="0"/>
                </a:moveTo>
                <a:lnTo>
                  <a:pt x="1561703" y="0"/>
                </a:lnTo>
                <a:lnTo>
                  <a:pt x="977374" y="404933"/>
                </a:lnTo>
                <a:lnTo>
                  <a:pt x="1095011" y="404933"/>
                </a:lnTo>
                <a:lnTo>
                  <a:pt x="1095011" y="575146"/>
                </a:lnTo>
                <a:lnTo>
                  <a:pt x="1060968" y="609189"/>
                </a:lnTo>
                <a:lnTo>
                  <a:pt x="682626" y="609189"/>
                </a:lnTo>
                <a:lnTo>
                  <a:pt x="205655" y="939723"/>
                </a:ln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close/>
              </a:path>
            </a:pathLst>
          </a:custGeom>
          <a:solidFill>
            <a:srgbClr val="FFD1A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A2709331-999B-224B-6904-A4D0F86E43A7}"/>
              </a:ext>
            </a:extLst>
          </p:cNvPr>
          <p:cNvSpPr/>
          <p:nvPr/>
        </p:nvSpPr>
        <p:spPr>
          <a:xfrm rot="10800000">
            <a:off x="8921660" y="5431353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graphicFrame>
        <p:nvGraphicFramePr>
          <p:cNvPr id="64" name="Diagram 63">
            <a:extLst>
              <a:ext uri="{FF2B5EF4-FFF2-40B4-BE49-F238E27FC236}">
                <a16:creationId xmlns:a16="http://schemas.microsoft.com/office/drawing/2014/main" id="{077387A3-D5CC-9A1D-08CF-7BB6B9D217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03604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64242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794"/>
    </mc:Choice>
    <mc:Fallback xmlns="">
      <p:transition spd="slow" advTm="327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21" grpId="0" animBg="1"/>
      <p:bldP spid="22" grpId="0" animBg="1"/>
      <p:bldP spid="23" grpId="0"/>
      <p:bldP spid="24" grpId="0"/>
      <p:bldP spid="61" grpId="0" animBg="1"/>
      <p:bldP spid="6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C3F83-6DC8-DD2A-2A9E-88F2FD56F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3FF8B52-3E33-F417-0BF9-0EB0E4F97A03}"/>
              </a:ext>
            </a:extLst>
          </p:cNvPr>
          <p:cNvSpPr/>
          <p:nvPr/>
        </p:nvSpPr>
        <p:spPr>
          <a:xfrm>
            <a:off x="719137" y="-6577659"/>
            <a:ext cx="10753725" cy="10946459"/>
          </a:xfrm>
          <a:prstGeom prst="roundRect">
            <a:avLst>
              <a:gd name="adj" fmla="val 5714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8000" b="1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8000" b="1">
                <a:solidFill>
                  <a:schemeClr val="bg2">
                    <a:lumMod val="25000"/>
                  </a:schemeClr>
                </a:solidFill>
                <a:latin typeface="+mj-lt"/>
              </a:rPr>
              <a:t>2</a:t>
            </a:r>
            <a:r>
              <a:rPr lang="es-ES" sz="4000" b="1">
                <a:solidFill>
                  <a:schemeClr val="bg2">
                    <a:lumMod val="75000"/>
                  </a:schemeClr>
                </a:solidFill>
                <a:latin typeface="+mj-lt"/>
              </a:rPr>
              <a:t>/5</a:t>
            </a:r>
            <a:endParaRPr lang="es-ES" sz="8000" b="1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83C313C-8FC8-24CD-2323-62567171BFE8}"/>
              </a:ext>
            </a:extLst>
          </p:cNvPr>
          <p:cNvSpPr/>
          <p:nvPr/>
        </p:nvSpPr>
        <p:spPr>
          <a:xfrm>
            <a:off x="719137" y="2848428"/>
            <a:ext cx="10753725" cy="1161143"/>
          </a:xfrm>
          <a:prstGeom prst="roundRect">
            <a:avLst>
              <a:gd name="adj" fmla="val 5714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>
                <a:solidFill>
                  <a:schemeClr val="tx1"/>
                </a:solidFill>
                <a:latin typeface="+mj-lt"/>
              </a:rPr>
              <a:t>Herramientas y metodología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A89C15-47E3-A573-40BC-10DFDD0D4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13</a:t>
            </a:fld>
            <a:endParaRPr lang="es-ES" noProof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5663262-CFF8-B568-2BDF-4D3BC1C2003A}"/>
              </a:ext>
            </a:extLst>
          </p:cNvPr>
          <p:cNvSpPr/>
          <p:nvPr/>
        </p:nvSpPr>
        <p:spPr>
          <a:xfrm>
            <a:off x="-498606" y="479706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647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25"/>
    </mc:Choice>
    <mc:Fallback xmlns="">
      <p:transition spd="slow" advTm="602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0BC2D0-AEB6-924F-69FC-73E85B2BE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56E5C4A-779D-404A-4B22-8755257A6D02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48571-AB15-D01C-3BA2-82D90CFBF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14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D39B8AA-12BA-F11B-A712-109B5724953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Metodología y herramientas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23D16F1C-897B-D94A-81C5-305FE4A7BB9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14</a:t>
            </a:fld>
            <a:endParaRPr lang="es-ES"/>
          </a:p>
        </p:txBody>
      </p:sp>
      <p:graphicFrame>
        <p:nvGraphicFramePr>
          <p:cNvPr id="64" name="Diagram 63">
            <a:extLst>
              <a:ext uri="{FF2B5EF4-FFF2-40B4-BE49-F238E27FC236}">
                <a16:creationId xmlns:a16="http://schemas.microsoft.com/office/drawing/2014/main" id="{ABFB2979-E348-E1EC-D399-7F89E90CB3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6196490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FD4B78EC-0CEC-AB77-6083-7F880507A2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2090" y="1267449"/>
            <a:ext cx="5769626" cy="5602780"/>
          </a:xfrm>
          <a:prstGeom prst="rect">
            <a:avLst/>
          </a:prstGeom>
        </p:spPr>
      </p:pic>
      <p:sp>
        <p:nvSpPr>
          <p:cNvPr id="3" name="Marcador de contenido 47">
            <a:extLst>
              <a:ext uri="{FF2B5EF4-FFF2-40B4-BE49-F238E27FC236}">
                <a16:creationId xmlns:a16="http://schemas.microsoft.com/office/drawing/2014/main" id="{89DA2941-02DD-EAEA-53DE-C0622721DEE0}"/>
              </a:ext>
            </a:extLst>
          </p:cNvPr>
          <p:cNvSpPr txBox="1">
            <a:spLocks/>
          </p:cNvSpPr>
          <p:nvPr/>
        </p:nvSpPr>
        <p:spPr>
          <a:xfrm>
            <a:off x="7063145" y="2305838"/>
            <a:ext cx="5236029" cy="439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Herramientas:</a:t>
            </a:r>
          </a:p>
          <a:p>
            <a:pPr lvl="1"/>
            <a:r>
              <a:rPr lang="es-ES"/>
              <a:t>De análisis con DL</a:t>
            </a:r>
          </a:p>
          <a:p>
            <a:pPr lvl="1"/>
            <a:r>
              <a:rPr lang="es-ES"/>
              <a:t>De análisis con DM</a:t>
            </a:r>
          </a:p>
          <a:p>
            <a:pPr lvl="1"/>
            <a:r>
              <a:rPr lang="es-ES"/>
              <a:t>Nuestro entorno de pruebas</a:t>
            </a:r>
          </a:p>
          <a:p>
            <a:r>
              <a:rPr lang="es-ES"/>
              <a:t>Metodología</a:t>
            </a:r>
          </a:p>
          <a:p>
            <a:pPr lvl="1"/>
            <a:r>
              <a:rPr lang="es-ES"/>
              <a:t>Análisis de escalabilidad</a:t>
            </a:r>
          </a:p>
          <a:p>
            <a:pPr lvl="1"/>
            <a:r>
              <a:rPr lang="es-ES"/>
              <a:t>Selección de herramientas</a:t>
            </a:r>
          </a:p>
          <a:p>
            <a:pPr lvl="1"/>
            <a:r>
              <a:rPr lang="es-ES"/>
              <a:t>Evaluación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189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651"/>
    </mc:Choice>
    <mc:Fallback xmlns="">
      <p:transition spd="slow" advTm="316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BD69C-CFFF-1FDC-5A45-8F49C7519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9D2417C-0D94-6A35-C73D-70961C083B80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8D432-9D0E-D0D9-3D1B-4AB1514FC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15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F0849BA-ADBD-F20E-AECC-D9E70CB843F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Análisis visual basado en DL (DVA)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1/3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A6209D7-7E52-56F1-17F1-628FDE69D00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15</a:t>
            </a:fld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3FA9CC-B0CC-12D1-928F-B814B0AB5142}"/>
              </a:ext>
            </a:extLst>
          </p:cNvPr>
          <p:cNvSpPr/>
          <p:nvPr/>
        </p:nvSpPr>
        <p:spPr>
          <a:xfrm>
            <a:off x="4978072" y="2540016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F109F7-292C-8641-D71A-A12BD896D784}"/>
                  </a:ext>
                </a:extLst>
              </p:cNvPr>
              <p:cNvSpPr txBox="1"/>
              <p:nvPr/>
            </p:nvSpPr>
            <p:spPr>
              <a:xfrm>
                <a:off x="6071000" y="5449847"/>
                <a:ext cx="14892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noProof="0"/>
                  <a:t>Vectores D dimensiones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80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s-ES" sz="1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sup>
                    </m:sSup>
                  </m:oMath>
                </a14:m>
                <a:r>
                  <a:rPr lang="es-ES" noProof="0"/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BF109F7-292C-8641-D71A-A12BD896D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000" y="5449847"/>
                <a:ext cx="1489296" cy="923330"/>
              </a:xfrm>
              <a:prstGeom prst="rect">
                <a:avLst/>
              </a:prstGeom>
              <a:blipFill>
                <a:blip r:embed="rId4"/>
                <a:stretch>
                  <a:fillRect l="-2459" t="-2649" r="-5328" b="-1125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50889F0-960E-6292-1D0E-F886FDEC6FFF}"/>
              </a:ext>
            </a:extLst>
          </p:cNvPr>
          <p:cNvSpPr txBox="1"/>
          <p:nvPr/>
        </p:nvSpPr>
        <p:spPr>
          <a:xfrm>
            <a:off x="4892221" y="5532674"/>
            <a:ext cx="1255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Modelo DL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95CF4B-659C-5FD7-E88E-9AD84B39795F}"/>
              </a:ext>
            </a:extLst>
          </p:cNvPr>
          <p:cNvSpPr txBox="1"/>
          <p:nvPr/>
        </p:nvSpPr>
        <p:spPr>
          <a:xfrm>
            <a:off x="7418032" y="3716604"/>
            <a:ext cx="166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Proyección</a:t>
            </a:r>
          </a:p>
          <a:p>
            <a:pPr algn="ctr"/>
            <a:endParaRPr lang="es-ES" noProof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BDFB973-F71F-06CF-B407-28CDBECA2D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32411" y="3880208"/>
            <a:ext cx="1377674" cy="61110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F60048-720F-730C-FFB8-2B172A7DF42E}"/>
              </a:ext>
            </a:extLst>
          </p:cNvPr>
          <p:cNvSpPr txBox="1"/>
          <p:nvPr/>
        </p:nvSpPr>
        <p:spPr>
          <a:xfrm>
            <a:off x="1239467" y="5370323"/>
            <a:ext cx="125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Datos originales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07721D-D138-BF1A-B9AC-66975DFEBEBD}"/>
              </a:ext>
            </a:extLst>
          </p:cNvPr>
          <p:cNvSpPr txBox="1"/>
          <p:nvPr/>
        </p:nvSpPr>
        <p:spPr>
          <a:xfrm>
            <a:off x="3369469" y="5400713"/>
            <a:ext cx="1373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Ventanas deslizantes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D08CCCB-28AA-726E-A2B8-C21ACDF4AB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96499" y="3243393"/>
            <a:ext cx="795646" cy="795646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242A6EB3-F7E7-E56E-7CD2-D1CC0A0E89D1}"/>
              </a:ext>
            </a:extLst>
          </p:cNvPr>
          <p:cNvSpPr/>
          <p:nvPr/>
        </p:nvSpPr>
        <p:spPr>
          <a:xfrm>
            <a:off x="2805792" y="4071978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0BB8A5-9962-DBBB-AF6E-59C9FE62CCD4}"/>
              </a:ext>
            </a:extLst>
          </p:cNvPr>
          <p:cNvSpPr txBox="1"/>
          <p:nvPr/>
        </p:nvSpPr>
        <p:spPr>
          <a:xfrm>
            <a:off x="8762262" y="5535497"/>
            <a:ext cx="204943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noProof="0"/>
              <a:t>Gráficos</a:t>
            </a:r>
          </a:p>
        </p:txBody>
      </p:sp>
      <p:pic>
        <p:nvPicPr>
          <p:cNvPr id="19" name="Picture 18" descr="deepvats_intro.png">
            <a:extLst>
              <a:ext uri="{FF2B5EF4-FFF2-40B4-BE49-F238E27FC236}">
                <a16:creationId xmlns:a16="http://schemas.microsoft.com/office/drawing/2014/main" id="{CE2D0001-0DFD-4006-BDA5-F26730866F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41" t="21004" r="13639" b="16877"/>
          <a:stretch/>
        </p:blipFill>
        <p:spPr bwMode="auto">
          <a:xfrm>
            <a:off x="9080670" y="3629453"/>
            <a:ext cx="1605280" cy="130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deepvats_intro.png">
            <a:extLst>
              <a:ext uri="{FF2B5EF4-FFF2-40B4-BE49-F238E27FC236}">
                <a16:creationId xmlns:a16="http://schemas.microsoft.com/office/drawing/2014/main" id="{7C68D5E1-D30B-3118-089B-C5833842C2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20" t="33136" b="28185"/>
          <a:stretch/>
        </p:blipFill>
        <p:spPr bwMode="auto">
          <a:xfrm>
            <a:off x="11021512" y="3661272"/>
            <a:ext cx="934155" cy="96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2158BF8D-E998-FDB8-A1C5-101F85CE3F0E}"/>
              </a:ext>
            </a:extLst>
          </p:cNvPr>
          <p:cNvSpPr/>
          <p:nvPr/>
        </p:nvSpPr>
        <p:spPr>
          <a:xfrm>
            <a:off x="5297409" y="4077364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A0FF7E56-CC27-EAF7-DB71-8F618D37124D}"/>
              </a:ext>
            </a:extLst>
          </p:cNvPr>
          <p:cNvSpPr/>
          <p:nvPr/>
        </p:nvSpPr>
        <p:spPr>
          <a:xfrm>
            <a:off x="8046416" y="4076844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9BBDB000-7D50-19FF-6620-DC313971AD22}"/>
              </a:ext>
            </a:extLst>
          </p:cNvPr>
          <p:cNvCxnSpPr>
            <a:cxnSpLocks/>
            <a:endCxn id="5" idx="0"/>
          </p:cNvCxnSpPr>
          <p:nvPr/>
        </p:nvCxnSpPr>
        <p:spPr>
          <a:xfrm rot="16200000" flipH="1" flipV="1">
            <a:off x="8488628" y="-459946"/>
            <a:ext cx="37301" cy="5962622"/>
          </a:xfrm>
          <a:prstGeom prst="bentConnector3">
            <a:avLst>
              <a:gd name="adj1" fmla="val -612852"/>
            </a:avLst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634A2BF9-1F03-7E00-D436-3626DF36E453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 flipH="1" flipV="1">
            <a:off x="8488628" y="3146623"/>
            <a:ext cx="37301" cy="5962622"/>
          </a:xfrm>
          <a:prstGeom prst="bentConnector3">
            <a:avLst>
              <a:gd name="adj1" fmla="val -612852"/>
            </a:avLst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D38AD9F-83CE-4E00-DF3A-736A775B58E1}"/>
              </a:ext>
            </a:extLst>
          </p:cNvPr>
          <p:cNvSpPr txBox="1"/>
          <p:nvPr/>
        </p:nvSpPr>
        <p:spPr>
          <a:xfrm>
            <a:off x="7312884" y="1864273"/>
            <a:ext cx="24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Human in </a:t>
            </a:r>
            <a:r>
              <a:rPr lang="es-ES" noProof="0" err="1"/>
              <a:t>the</a:t>
            </a:r>
            <a:r>
              <a:rPr lang="es-ES" noProof="0"/>
              <a:t> </a:t>
            </a:r>
            <a:r>
              <a:rPr lang="es-ES" noProof="0" err="1"/>
              <a:t>loop</a:t>
            </a:r>
            <a:endParaRPr lang="es-ES" noProof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CA35FF4-75A3-B539-FB25-36FA1E857C91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b="61688"/>
          <a:stretch/>
        </p:blipFill>
        <p:spPr>
          <a:xfrm>
            <a:off x="3412979" y="3583741"/>
            <a:ext cx="1432684" cy="113982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D27D422-EB67-7976-A87E-10869F664E30}"/>
              </a:ext>
            </a:extLst>
          </p:cNvPr>
          <p:cNvSpPr txBox="1"/>
          <p:nvPr/>
        </p:nvSpPr>
        <p:spPr>
          <a:xfrm>
            <a:off x="10572626" y="5523507"/>
            <a:ext cx="166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Analista</a:t>
            </a:r>
          </a:p>
          <a:p>
            <a:pPr algn="ctr"/>
            <a:endParaRPr lang="es-ES" noProof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A3CA32C1-1435-DFDA-381A-AD15269C77B8}"/>
              </a:ext>
            </a:extLst>
          </p:cNvPr>
          <p:cNvSpPr/>
          <p:nvPr/>
        </p:nvSpPr>
        <p:spPr>
          <a:xfrm>
            <a:off x="10723649" y="4069147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0DB512F-CC42-FB51-2AEF-00628BA39B4F}"/>
              </a:ext>
            </a:extLst>
          </p:cNvPr>
          <p:cNvSpPr/>
          <p:nvPr/>
        </p:nvSpPr>
        <p:spPr>
          <a:xfrm rot="10800000">
            <a:off x="172800" y="1296000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D74DD67B-A740-FE5B-2EE0-E07271A32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272" y="3458351"/>
            <a:ext cx="1095791" cy="134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EB7F8AD2-BB92-E8C9-C967-E83D7159A9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6322140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3204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68"/>
    </mc:Choice>
    <mc:Fallback xmlns="">
      <p:transition spd="slow" advTm="373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7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8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2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9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0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4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5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9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0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6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7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1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2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25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5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6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7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250" autoRev="1" fill="remove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1" dur="250" autoRev="1" fill="remove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2" dur="250" autoRev="1" fill="remove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250" autoRev="1" fill="remove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5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2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3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4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7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8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9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25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2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3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4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7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8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9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250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10" grpId="0"/>
      <p:bldP spid="10" grpId="1"/>
      <p:bldP spid="12" grpId="0"/>
      <p:bldP spid="12" grpId="1"/>
      <p:bldP spid="13" grpId="0"/>
      <p:bldP spid="13" grpId="1"/>
      <p:bldP spid="16" grpId="0" animBg="1"/>
      <p:bldP spid="16" grpId="1" animBg="1"/>
      <p:bldP spid="17" grpId="0"/>
      <p:bldP spid="17" grpId="1"/>
      <p:bldP spid="21" grpId="0" animBg="1"/>
      <p:bldP spid="21" grpId="1" animBg="1"/>
      <p:bldP spid="22" grpId="0" animBg="1"/>
      <p:bldP spid="22" grpId="1" animBg="1"/>
      <p:bldP spid="25" grpId="0"/>
      <p:bldP spid="28" grpId="0"/>
      <p:bldP spid="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7D316-EBF3-0E86-6748-AF03F22F5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558C3E8-6207-939A-7684-85EC460FA45F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8145E-5660-E170-A1DA-5A6EAF883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16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D4C2A28-B17B-48E1-B159-6721FD630DE1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Análisis visual basado en DL (DVA)</a:t>
            </a:r>
            <a:r>
              <a:rPr lang="es-ES" sz="2800" b="1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2/3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FE12B2C-7F6E-EAF1-3EB5-B45EF13BF884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16</a:t>
            </a:fld>
            <a:endParaRPr lang="es-E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6477A9C-DE4C-5E35-BBA3-AFF5731A5A98}"/>
              </a:ext>
            </a:extLst>
          </p:cNvPr>
          <p:cNvSpPr/>
          <p:nvPr/>
        </p:nvSpPr>
        <p:spPr>
          <a:xfrm rot="10800000">
            <a:off x="280800" y="1296000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4B5060F4-F386-9E14-6671-D6B196BCC62D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7AA4AB9D-64EE-93CF-B973-BFE7E933B4F9}"/>
              </a:ext>
            </a:extLst>
          </p:cNvPr>
          <p:cNvSpPr/>
          <p:nvPr/>
        </p:nvSpPr>
        <p:spPr>
          <a:xfrm>
            <a:off x="3758872" y="2125528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9">
            <a:extLst>
              <a:ext uri="{FF2B5EF4-FFF2-40B4-BE49-F238E27FC236}">
                <a16:creationId xmlns:a16="http://schemas.microsoft.com/office/drawing/2014/main" id="{18E3E362-5886-2D81-4BFD-52E95A571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68" y="2465627"/>
            <a:ext cx="2430599" cy="1912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ángulo 1">
            <a:extLst>
              <a:ext uri="{FF2B5EF4-FFF2-40B4-BE49-F238E27FC236}">
                <a16:creationId xmlns:a16="http://schemas.microsoft.com/office/drawing/2014/main" id="{E5D09CF1-54DE-0049-C0AB-2D379AEDAFA4}"/>
              </a:ext>
            </a:extLst>
          </p:cNvPr>
          <p:cNvSpPr/>
          <p:nvPr/>
        </p:nvSpPr>
        <p:spPr>
          <a:xfrm>
            <a:off x="566906" y="4714664"/>
            <a:ext cx="2242923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600" b="1" noProof="0">
                <a:latin typeface="Aptos (Body)"/>
              </a:rPr>
              <a:t>MNIST </a:t>
            </a:r>
            <a:r>
              <a:rPr lang="es-ES" sz="1600" b="1" noProof="0" err="1">
                <a:latin typeface="Aptos (Body)"/>
              </a:rPr>
              <a:t>digits</a:t>
            </a:r>
            <a:endParaRPr lang="es-ES" sz="1600" b="1">
              <a:latin typeface="Aptos (Body)"/>
            </a:endParaRPr>
          </a:p>
          <a:p>
            <a:pPr algn="ctr"/>
            <a:r>
              <a:rPr lang="es-ES" sz="1600" b="1">
                <a:latin typeface="Aptos (Body)"/>
              </a:rPr>
              <a:t>Imágenes de números</a:t>
            </a:r>
            <a:endParaRPr lang="es-ES" sz="1600" b="1" noProof="0">
              <a:latin typeface="Aptos (Body)"/>
            </a:endParaRPr>
          </a:p>
        </p:txBody>
      </p:sp>
      <p:pic>
        <p:nvPicPr>
          <p:cNvPr id="33" name="Picture 11">
            <a:extLst>
              <a:ext uri="{FF2B5EF4-FFF2-40B4-BE49-F238E27FC236}">
                <a16:creationId xmlns:a16="http://schemas.microsoft.com/office/drawing/2014/main" id="{84588268-728B-4EDA-6CF9-8028DB66E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596" y="2465627"/>
            <a:ext cx="3387198" cy="188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ángulo 8">
            <a:extLst>
              <a:ext uri="{FF2B5EF4-FFF2-40B4-BE49-F238E27FC236}">
                <a16:creationId xmlns:a16="http://schemas.microsoft.com/office/drawing/2014/main" id="{89A4909D-4EAF-077D-3F4B-88DBECB596D1}"/>
              </a:ext>
            </a:extLst>
          </p:cNvPr>
          <p:cNvSpPr/>
          <p:nvPr/>
        </p:nvSpPr>
        <p:spPr>
          <a:xfrm>
            <a:off x="3830423" y="4714664"/>
            <a:ext cx="2215543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600" b="1" noProof="0" err="1">
                <a:latin typeface="Aptos (Body)"/>
              </a:rPr>
              <a:t>Orion</a:t>
            </a:r>
            <a:r>
              <a:rPr lang="es-ES" sz="1600" b="1" noProof="0">
                <a:latin typeface="Aptos (Body)"/>
              </a:rPr>
              <a:t> </a:t>
            </a:r>
            <a:r>
              <a:rPr lang="es-ES" sz="1600" b="1" noProof="0" err="1">
                <a:latin typeface="Aptos (Body)"/>
              </a:rPr>
              <a:t>Search</a:t>
            </a:r>
            <a:endParaRPr lang="es-ES" sz="1600" b="1" noProof="0">
              <a:latin typeface="Aptos (Body)"/>
            </a:endParaRPr>
          </a:p>
          <a:p>
            <a:pPr algn="ctr"/>
            <a:r>
              <a:rPr lang="es-ES" sz="1600" b="1">
                <a:latin typeface="Aptos (Body)"/>
              </a:rPr>
              <a:t>Artículos académicos</a:t>
            </a:r>
            <a:endParaRPr lang="es-ES" sz="1600" b="1" noProof="0">
              <a:latin typeface="Aptos (Body)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EFDC436-8ACC-D0E9-75B6-08CF7D397A2C}"/>
              </a:ext>
            </a:extLst>
          </p:cNvPr>
          <p:cNvSpPr/>
          <p:nvPr/>
        </p:nvSpPr>
        <p:spPr>
          <a:xfrm>
            <a:off x="7271826" y="2277929"/>
            <a:ext cx="4729673" cy="3770070"/>
          </a:xfrm>
          <a:prstGeom prst="roundRect">
            <a:avLst>
              <a:gd name="adj" fmla="val 5714"/>
            </a:avLst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000" err="1">
                <a:solidFill>
                  <a:schemeClr val="tx1"/>
                </a:solidFill>
                <a:latin typeface="+mj-lt"/>
              </a:rPr>
              <a:t>TensorFlow</a:t>
            </a:r>
            <a:endParaRPr lang="es-ES" sz="2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76BB453-EAD8-A0D8-022E-D382B7198031}"/>
              </a:ext>
            </a:extLst>
          </p:cNvPr>
          <p:cNvSpPr/>
          <p:nvPr/>
        </p:nvSpPr>
        <p:spPr>
          <a:xfrm>
            <a:off x="190500" y="2277929"/>
            <a:ext cx="6740397" cy="3770070"/>
          </a:xfrm>
          <a:prstGeom prst="roundRect">
            <a:avLst>
              <a:gd name="adj" fmla="val 5714"/>
            </a:avLst>
          </a:prstGeom>
          <a:noFill/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22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000" dirty="0">
                <a:solidFill>
                  <a:schemeClr val="tx1"/>
                </a:solidFill>
                <a:latin typeface="+mj-lt"/>
              </a:rPr>
              <a:t>UMAP Zoo</a:t>
            </a:r>
          </a:p>
          <a:p>
            <a:pPr algn="ctr"/>
            <a:endParaRPr lang="es-ES" sz="20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0F338A6-FD89-4AC3-C53D-C8F6AEABDCA4}"/>
              </a:ext>
            </a:extLst>
          </p:cNvPr>
          <p:cNvGrpSpPr/>
          <p:nvPr/>
        </p:nvGrpSpPr>
        <p:grpSpPr>
          <a:xfrm>
            <a:off x="7943063" y="2577780"/>
            <a:ext cx="3387198" cy="2721659"/>
            <a:chOff x="7801781" y="2509979"/>
            <a:chExt cx="3387198" cy="2721659"/>
          </a:xfrm>
        </p:grpSpPr>
        <p:pic>
          <p:nvPicPr>
            <p:cNvPr id="35" name="Picture 2" descr="Alan Liu">
              <a:extLst>
                <a:ext uri="{FF2B5EF4-FFF2-40B4-BE49-F238E27FC236}">
                  <a16:creationId xmlns:a16="http://schemas.microsoft.com/office/drawing/2014/main" id="{BAD2F57F-C6E4-8363-ED54-0174CB2EF4C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1781" y="2509979"/>
              <a:ext cx="3387198" cy="1905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ángulo 8">
              <a:extLst>
                <a:ext uri="{FF2B5EF4-FFF2-40B4-BE49-F238E27FC236}">
                  <a16:creationId xmlns:a16="http://schemas.microsoft.com/office/drawing/2014/main" id="{612EE519-A4DA-291F-E23A-AE01F5AAB1DB}"/>
                </a:ext>
              </a:extLst>
            </p:cNvPr>
            <p:cNvSpPr/>
            <p:nvPr/>
          </p:nvSpPr>
          <p:spPr>
            <a:xfrm>
              <a:off x="8079098" y="4646863"/>
              <a:ext cx="2832571" cy="58477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s-ES" sz="1600" b="1" noProof="0">
                  <a:latin typeface="Aptos (Body)"/>
                </a:rPr>
                <a:t>Importación genérica</a:t>
              </a:r>
            </a:p>
            <a:p>
              <a:pPr algn="ctr"/>
              <a:r>
                <a:rPr lang="es-ES" sz="1600" b="1">
                  <a:latin typeface="Aptos (Body)"/>
                </a:rPr>
                <a:t>Vectores del espacio latente</a:t>
              </a:r>
              <a:endParaRPr lang="es-ES" sz="1600" b="1" noProof="0">
                <a:latin typeface="Aptos (Body)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37321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395"/>
    </mc:Choice>
    <mc:Fallback xmlns="">
      <p:transition spd="slow" advTm="653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1" grpId="0"/>
      <p:bldP spid="34" grpId="0"/>
      <p:bldP spid="37" grpId="0" animBg="1"/>
      <p:bldP spid="3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5ABEB-290C-557B-CD24-35C102B1E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E382FC-32E6-8AFC-2073-308F8318BBF8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020329-426F-2B4A-00BE-EFFA408EA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17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4039C7A-0E22-9DC9-B5BA-E4BE991937BF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DL (DVA)</a:t>
            </a:r>
            <a:r>
              <a:rPr lang="es-E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3/3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FD60CDA-223A-91C8-790A-0A56F264E03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17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B232F59E-EAAA-9DB9-947E-80D21E02DB5D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05E736E3-52CE-14F6-FD64-81C42DD01D40}"/>
              </a:ext>
            </a:extLst>
          </p:cNvPr>
          <p:cNvSpPr/>
          <p:nvPr/>
        </p:nvSpPr>
        <p:spPr>
          <a:xfrm>
            <a:off x="4216072" y="2409841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EA555F-6119-F88E-68DB-3EA62647D45B}"/>
                  </a:ext>
                </a:extLst>
              </p:cNvPr>
              <p:cNvSpPr txBox="1"/>
              <p:nvPr/>
            </p:nvSpPr>
            <p:spPr>
              <a:xfrm>
                <a:off x="5053353" y="5329577"/>
                <a:ext cx="1489296" cy="651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noProof="0"/>
                  <a:t>Vectores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80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s-ES" sz="1800" b="0" i="0" smtClean="0">
                            <a:latin typeface="Cambria Math" panose="02040503050406030204" pitchFamily="18" charset="0"/>
                          </a:rPr>
                          <m:t>128</m:t>
                        </m:r>
                      </m:sup>
                    </m:sSup>
                  </m:oMath>
                </a14:m>
                <a:endParaRPr lang="es-ES" noProof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EA555F-6119-F88E-68DB-3EA62647D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353" y="5329577"/>
                <a:ext cx="1489296" cy="651269"/>
              </a:xfrm>
              <a:prstGeom prst="rect">
                <a:avLst/>
              </a:prstGeom>
              <a:blipFill>
                <a:blip r:embed="rId9"/>
                <a:stretch>
                  <a:fillRect t="-3738" r="-163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C588913-F1C7-A0A0-F9B9-8A5E0696ECB6}"/>
              </a:ext>
            </a:extLst>
          </p:cNvPr>
          <p:cNvSpPr txBox="1"/>
          <p:nvPr/>
        </p:nvSpPr>
        <p:spPr>
          <a:xfrm>
            <a:off x="4136371" y="5399746"/>
            <a:ext cx="1255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noProof="0" dirty="0"/>
              <a:t>MTSAE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623EC8-2D76-5E85-8621-E6755BD90C86}"/>
              </a:ext>
            </a:extLst>
          </p:cNvPr>
          <p:cNvSpPr txBox="1"/>
          <p:nvPr/>
        </p:nvSpPr>
        <p:spPr>
          <a:xfrm>
            <a:off x="7293708" y="3622818"/>
            <a:ext cx="166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UMAP</a:t>
            </a:r>
          </a:p>
          <a:p>
            <a:pPr algn="ctr"/>
            <a:endParaRPr lang="es-ES" noProof="0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DC01B3F-5609-0890-0600-343B1641FB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0411" y="3750033"/>
            <a:ext cx="1377674" cy="6111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0A9119-F4C5-9BA6-500F-A8F5BE78EFCD}"/>
              </a:ext>
            </a:extLst>
          </p:cNvPr>
          <p:cNvSpPr txBox="1"/>
          <p:nvPr/>
        </p:nvSpPr>
        <p:spPr>
          <a:xfrm>
            <a:off x="477467" y="5240148"/>
            <a:ext cx="125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Datos originales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6D0AD8-23F9-1FE3-1EFD-B192804310E5}"/>
              </a:ext>
            </a:extLst>
          </p:cNvPr>
          <p:cNvSpPr txBox="1"/>
          <p:nvPr/>
        </p:nvSpPr>
        <p:spPr>
          <a:xfrm>
            <a:off x="2607469" y="5270538"/>
            <a:ext cx="1373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Ventanas deslizantes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F767ECA7-ADAB-F1A5-3036-400C534BAA2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34499" y="3113218"/>
            <a:ext cx="795646" cy="795646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D0AF9C7B-1409-5788-09C1-853736727F39}"/>
              </a:ext>
            </a:extLst>
          </p:cNvPr>
          <p:cNvSpPr/>
          <p:nvPr/>
        </p:nvSpPr>
        <p:spPr>
          <a:xfrm>
            <a:off x="2043792" y="3941803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2C1DEF-0F37-198E-0656-AA6B94F5D64E}"/>
              </a:ext>
            </a:extLst>
          </p:cNvPr>
          <p:cNvSpPr txBox="1"/>
          <p:nvPr/>
        </p:nvSpPr>
        <p:spPr>
          <a:xfrm>
            <a:off x="8619387" y="5405322"/>
            <a:ext cx="20494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noProof="0"/>
              <a:t>Gráficos </a:t>
            </a:r>
            <a:r>
              <a:rPr lang="es-ES" b="1" noProof="0"/>
              <a:t>interactivos</a:t>
            </a:r>
          </a:p>
        </p:txBody>
      </p:sp>
      <p:pic>
        <p:nvPicPr>
          <p:cNvPr id="16" name="Picture 15" descr="deepvats_intro.png">
            <a:extLst>
              <a:ext uri="{FF2B5EF4-FFF2-40B4-BE49-F238E27FC236}">
                <a16:creationId xmlns:a16="http://schemas.microsoft.com/office/drawing/2014/main" id="{195A274E-9671-BAD1-29B7-00B1C3C19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41" t="21004" r="13639" b="16877"/>
          <a:stretch/>
        </p:blipFill>
        <p:spPr bwMode="auto">
          <a:xfrm>
            <a:off x="8944494" y="3374180"/>
            <a:ext cx="1605280" cy="130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deepvats_intro.png">
            <a:extLst>
              <a:ext uri="{FF2B5EF4-FFF2-40B4-BE49-F238E27FC236}">
                <a16:creationId xmlns:a16="http://schemas.microsoft.com/office/drawing/2014/main" id="{94E017D1-B12E-871C-F02A-74F162EE0E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20" t="33136" b="28185"/>
          <a:stretch/>
        </p:blipFill>
        <p:spPr bwMode="auto">
          <a:xfrm>
            <a:off x="10878637" y="3531097"/>
            <a:ext cx="934155" cy="96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65851768-D015-C5EA-DAEF-994067130AE9}"/>
              </a:ext>
            </a:extLst>
          </p:cNvPr>
          <p:cNvSpPr/>
          <p:nvPr/>
        </p:nvSpPr>
        <p:spPr>
          <a:xfrm>
            <a:off x="4535409" y="3947189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335BCD6D-D2FB-A9D4-E2B6-9A39CE3430EA}"/>
              </a:ext>
            </a:extLst>
          </p:cNvPr>
          <p:cNvSpPr/>
          <p:nvPr/>
        </p:nvSpPr>
        <p:spPr>
          <a:xfrm>
            <a:off x="6616333" y="3974553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99DB5997-C3D8-7461-210F-680AB1A188BC}"/>
              </a:ext>
            </a:extLst>
          </p:cNvPr>
          <p:cNvCxnSpPr>
            <a:cxnSpLocks/>
            <a:endCxn id="2" idx="0"/>
          </p:cNvCxnSpPr>
          <p:nvPr/>
        </p:nvCxnSpPr>
        <p:spPr>
          <a:xfrm rot="16200000" flipH="1" flipV="1">
            <a:off x="7726628" y="-590121"/>
            <a:ext cx="37301" cy="5962622"/>
          </a:xfrm>
          <a:prstGeom prst="bentConnector3">
            <a:avLst>
              <a:gd name="adj1" fmla="val -612852"/>
            </a:avLst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A46A4AE-6197-7257-E5D7-A276DDD1B9A3}"/>
              </a:ext>
            </a:extLst>
          </p:cNvPr>
          <p:cNvCxnSpPr>
            <a:cxnSpLocks/>
            <a:stCxn id="2" idx="2"/>
          </p:cNvCxnSpPr>
          <p:nvPr/>
        </p:nvCxnSpPr>
        <p:spPr>
          <a:xfrm rot="5400000" flipH="1" flipV="1">
            <a:off x="7726628" y="3016448"/>
            <a:ext cx="37301" cy="5962622"/>
          </a:xfrm>
          <a:prstGeom prst="bentConnector3">
            <a:avLst>
              <a:gd name="adj1" fmla="val -612852"/>
            </a:avLst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3464D14-65B0-1D35-E537-EEB263873A35}"/>
              </a:ext>
            </a:extLst>
          </p:cNvPr>
          <p:cNvSpPr txBox="1"/>
          <p:nvPr/>
        </p:nvSpPr>
        <p:spPr>
          <a:xfrm>
            <a:off x="7170009" y="1734098"/>
            <a:ext cx="24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Human in </a:t>
            </a:r>
            <a:r>
              <a:rPr lang="es-ES" noProof="0" dirty="0" err="1"/>
              <a:t>the</a:t>
            </a:r>
            <a:r>
              <a:rPr lang="es-ES" noProof="0" dirty="0"/>
              <a:t> </a:t>
            </a:r>
            <a:r>
              <a:rPr lang="es-ES" noProof="0" dirty="0" err="1"/>
              <a:t>loop</a:t>
            </a:r>
            <a:endParaRPr lang="es-ES" noProof="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30C68D1-921E-94CF-ACC8-08EEBE0ECF8C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b="61688"/>
          <a:stretch/>
        </p:blipFill>
        <p:spPr>
          <a:xfrm>
            <a:off x="2650979" y="3453566"/>
            <a:ext cx="1432684" cy="113982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41599C-F630-702E-185A-EBA4CD5F0324}"/>
              </a:ext>
            </a:extLst>
          </p:cNvPr>
          <p:cNvSpPr txBox="1"/>
          <p:nvPr/>
        </p:nvSpPr>
        <p:spPr>
          <a:xfrm>
            <a:off x="10429751" y="5383807"/>
            <a:ext cx="166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Analista</a:t>
            </a:r>
          </a:p>
          <a:p>
            <a:pPr algn="ctr"/>
            <a:endParaRPr lang="es-ES" noProof="0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4B033354-E9E6-D94F-6B57-02C7B1A341C9}"/>
              </a:ext>
            </a:extLst>
          </p:cNvPr>
          <p:cNvSpPr/>
          <p:nvPr/>
        </p:nvSpPr>
        <p:spPr>
          <a:xfrm>
            <a:off x="10580774" y="3938972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pic>
        <p:nvPicPr>
          <p:cNvPr id="27" name="Picture 2" descr="undefined">
            <a:extLst>
              <a:ext uri="{FF2B5EF4-FFF2-40B4-BE49-F238E27FC236}">
                <a16:creationId xmlns:a16="http://schemas.microsoft.com/office/drawing/2014/main" id="{AFEB0014-788E-209E-FA24-ACD718FE2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060" y="3304053"/>
            <a:ext cx="1095791" cy="134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Arrow: Right 35">
            <a:extLst>
              <a:ext uri="{FF2B5EF4-FFF2-40B4-BE49-F238E27FC236}">
                <a16:creationId xmlns:a16="http://schemas.microsoft.com/office/drawing/2014/main" id="{BBD42679-AAE4-C1C7-DEE0-8A3C554533DA}"/>
              </a:ext>
            </a:extLst>
          </p:cNvPr>
          <p:cNvSpPr/>
          <p:nvPr/>
        </p:nvSpPr>
        <p:spPr>
          <a:xfrm>
            <a:off x="7922092" y="3974553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5DB82F-401A-D1EF-DABA-24C30317575D}"/>
              </a:ext>
            </a:extLst>
          </p:cNvPr>
          <p:cNvSpPr txBox="1"/>
          <p:nvPr/>
        </p:nvSpPr>
        <p:spPr>
          <a:xfrm>
            <a:off x="5969716" y="3654783"/>
            <a:ext cx="166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PCA</a:t>
            </a:r>
          </a:p>
          <a:p>
            <a:pPr algn="ctr"/>
            <a:endParaRPr lang="es-ES" noProof="0"/>
          </a:p>
        </p:txBody>
      </p:sp>
      <p:pic>
        <p:nvPicPr>
          <p:cNvPr id="2050" name="Picture 2" descr="Imagen generada">
            <a:extLst>
              <a:ext uri="{FF2B5EF4-FFF2-40B4-BE49-F238E27FC236}">
                <a16:creationId xmlns:a16="http://schemas.microsoft.com/office/drawing/2014/main" id="{4E5DE01C-A20C-5EC5-DE5B-4C6464F1E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975" y="3571800"/>
            <a:ext cx="1520687" cy="101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2F40E70-4F91-2475-B557-47FD86BEE6D7}"/>
              </a:ext>
            </a:extLst>
          </p:cNvPr>
          <p:cNvSpPr txBox="1"/>
          <p:nvPr/>
        </p:nvSpPr>
        <p:spPr>
          <a:xfrm>
            <a:off x="6348967" y="5360836"/>
            <a:ext cx="1489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Vectores </a:t>
            </a:r>
            <a:r>
              <a:rPr lang="es-ES" noProof="0" err="1"/>
              <a:t>co</a:t>
            </a:r>
            <a:r>
              <a:rPr lang="es-ES"/>
              <a:t>n D2 &lt; 128 dimensiones</a:t>
            </a:r>
            <a:endParaRPr lang="es-ES" noProof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5716874-6DDE-A111-BD7C-D3D6B18C7671}"/>
              </a:ext>
            </a:extLst>
          </p:cNvPr>
          <p:cNvSpPr txBox="1"/>
          <p:nvPr/>
        </p:nvSpPr>
        <p:spPr>
          <a:xfrm>
            <a:off x="274494" y="1687118"/>
            <a:ext cx="4710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noProof="0" dirty="0"/>
              <a:t>Entorno</a:t>
            </a:r>
            <a:r>
              <a:rPr lang="es-ES" sz="2000" noProof="0" dirty="0"/>
              <a:t> de experimentación: </a:t>
            </a:r>
            <a:r>
              <a:rPr lang="es-ES" sz="2000" noProof="0" dirty="0" err="1"/>
              <a:t>DeepVATS</a:t>
            </a:r>
            <a:endParaRPr lang="es-ES" sz="2000" noProof="0" dirty="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8108888-0D4C-31A7-8232-3AD3FF8368BC}"/>
              </a:ext>
            </a:extLst>
          </p:cNvPr>
          <p:cNvSpPr/>
          <p:nvPr/>
        </p:nvSpPr>
        <p:spPr>
          <a:xfrm rot="10800000">
            <a:off x="173250" y="1296299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3925C184-98BE-69AF-93EB-844C8488692E}"/>
              </a:ext>
            </a:extLst>
          </p:cNvPr>
          <p:cNvSpPr/>
          <p:nvPr/>
        </p:nvSpPr>
        <p:spPr>
          <a:xfrm>
            <a:off x="0" y="1286674"/>
            <a:ext cx="1003300" cy="477055"/>
          </a:xfrm>
          <a:custGeom>
            <a:avLst/>
            <a:gdLst>
              <a:gd name="connsiteX0" fmla="*/ 544307 w 1967439"/>
              <a:gd name="connsiteY0" fmla="*/ 35856 h 1011436"/>
              <a:gd name="connsiteX1" fmla="*/ 99882 w 1967439"/>
              <a:gd name="connsiteY1" fmla="*/ 343837 h 1011436"/>
              <a:gd name="connsiteX2" fmla="*/ 99882 w 1967439"/>
              <a:gd name="connsiteY2" fmla="*/ 784909 h 1011436"/>
              <a:gd name="connsiteX3" fmla="*/ 277377 w 1967439"/>
              <a:gd name="connsiteY3" fmla="*/ 962404 h 1011436"/>
              <a:gd name="connsiteX4" fmla="*/ 772541 w 1967439"/>
              <a:gd name="connsiteY4" fmla="*/ 628302 h 1011436"/>
              <a:gd name="connsiteX5" fmla="*/ 772541 w 1967439"/>
              <a:gd name="connsiteY5" fmla="*/ 645044 h 1011436"/>
              <a:gd name="connsiteX6" fmla="*/ 817605 w 1967439"/>
              <a:gd name="connsiteY6" fmla="*/ 645044 h 1011436"/>
              <a:gd name="connsiteX7" fmla="*/ 327728 w 1967439"/>
              <a:gd name="connsiteY7" fmla="*/ 975579 h 1011436"/>
              <a:gd name="connsiteX8" fmla="*/ 1423935 w 1967439"/>
              <a:gd name="connsiteY8" fmla="*/ 975579 h 1011436"/>
              <a:gd name="connsiteX9" fmla="*/ 1868360 w 1967439"/>
              <a:gd name="connsiteY9" fmla="*/ 667598 h 1011436"/>
              <a:gd name="connsiteX10" fmla="*/ 1868360 w 1967439"/>
              <a:gd name="connsiteY10" fmla="*/ 226526 h 1011436"/>
              <a:gd name="connsiteX11" fmla="*/ 1694924 w 1967439"/>
              <a:gd name="connsiteY11" fmla="*/ 53090 h 1011436"/>
              <a:gd name="connsiteX12" fmla="*/ 1120328 w 1967439"/>
              <a:gd name="connsiteY12" fmla="*/ 440788 h 1011436"/>
              <a:gd name="connsiteX13" fmla="*/ 1050451 w 1967439"/>
              <a:gd name="connsiteY13" fmla="*/ 440788 h 1011436"/>
              <a:gd name="connsiteX14" fmla="*/ 1650589 w 1967439"/>
              <a:gd name="connsiteY14" fmla="*/ 35856 h 1011436"/>
              <a:gd name="connsiteX15" fmla="*/ 415649 w 1967439"/>
              <a:gd name="connsiteY15" fmla="*/ 0 h 1011436"/>
              <a:gd name="connsiteX16" fmla="*/ 1805418 w 1967439"/>
              <a:gd name="connsiteY16" fmla="*/ 0 h 1011436"/>
              <a:gd name="connsiteX17" fmla="*/ 1967439 w 1967439"/>
              <a:gd name="connsiteY17" fmla="*/ 149704 h 1011436"/>
              <a:gd name="connsiteX18" fmla="*/ 1967439 w 1967439"/>
              <a:gd name="connsiteY18" fmla="*/ 734223 h 1011436"/>
              <a:gd name="connsiteX19" fmla="*/ 1567412 w 1967439"/>
              <a:gd name="connsiteY19" fmla="*/ 1011436 h 1011436"/>
              <a:gd name="connsiteX20" fmla="*/ 176031 w 1967439"/>
              <a:gd name="connsiteY20" fmla="*/ 1011436 h 1011436"/>
              <a:gd name="connsiteX21" fmla="*/ 0 w 1967439"/>
              <a:gd name="connsiteY21" fmla="*/ 837823 h 1011436"/>
              <a:gd name="connsiteX22" fmla="*/ 0 w 1967439"/>
              <a:gd name="connsiteY22" fmla="*/ 288040 h 101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67439" h="1011436">
                <a:moveTo>
                  <a:pt x="544307" y="35856"/>
                </a:moveTo>
                <a:lnTo>
                  <a:pt x="99882" y="343837"/>
                </a:lnTo>
                <a:lnTo>
                  <a:pt x="99882" y="784909"/>
                </a:lnTo>
                <a:lnTo>
                  <a:pt x="277377" y="962404"/>
                </a:lnTo>
                <a:lnTo>
                  <a:pt x="772541" y="628302"/>
                </a:lnTo>
                <a:lnTo>
                  <a:pt x="772541" y="645044"/>
                </a:lnTo>
                <a:lnTo>
                  <a:pt x="817605" y="645044"/>
                </a:lnTo>
                <a:lnTo>
                  <a:pt x="327728" y="975579"/>
                </a:lnTo>
                <a:lnTo>
                  <a:pt x="1423935" y="975579"/>
                </a:lnTo>
                <a:lnTo>
                  <a:pt x="1868360" y="667598"/>
                </a:lnTo>
                <a:lnTo>
                  <a:pt x="1868360" y="226526"/>
                </a:lnTo>
                <a:lnTo>
                  <a:pt x="1694924" y="53090"/>
                </a:lnTo>
                <a:lnTo>
                  <a:pt x="1120328" y="440788"/>
                </a:lnTo>
                <a:lnTo>
                  <a:pt x="1050451" y="440788"/>
                </a:lnTo>
                <a:lnTo>
                  <a:pt x="1650589" y="35856"/>
                </a:lnTo>
                <a:close/>
                <a:moveTo>
                  <a:pt x="415649" y="0"/>
                </a:moveTo>
                <a:lnTo>
                  <a:pt x="1805418" y="0"/>
                </a:lnTo>
                <a:lnTo>
                  <a:pt x="1967439" y="149704"/>
                </a:lnTo>
                <a:lnTo>
                  <a:pt x="1967439" y="734223"/>
                </a:lnTo>
                <a:lnTo>
                  <a:pt x="1567412" y="1011436"/>
                </a:lnTo>
                <a:lnTo>
                  <a:pt x="176031" y="1011436"/>
                </a:lnTo>
                <a:lnTo>
                  <a:pt x="0" y="837823"/>
                </a:lnTo>
                <a:lnTo>
                  <a:pt x="0" y="28804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7111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05"/>
    </mc:Choice>
    <mc:Fallback xmlns="">
      <p:transition spd="slow" advTm="40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3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4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8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9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3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4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7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8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9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25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7" presetClass="emph" presetSubtype="0" fill="remove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1"/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82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3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4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9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0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1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5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6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0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1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4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5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6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9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0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1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4" dur="25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5" dur="25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6" dur="25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250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/>
      <p:bldP spid="7" grpId="0"/>
      <p:bldP spid="7" grpId="1"/>
      <p:bldP spid="8" grpId="0"/>
      <p:bldP spid="8" grpId="1"/>
      <p:bldP spid="11" grpId="0"/>
      <p:bldP spid="12" grpId="0"/>
      <p:bldP spid="14" grpId="0" animBg="1"/>
      <p:bldP spid="15" grpId="0"/>
      <p:bldP spid="15" grpId="1"/>
      <p:bldP spid="18" grpId="0" animBg="1"/>
      <p:bldP spid="18" grpId="1" animBg="1"/>
      <p:bldP spid="19" grpId="0" animBg="1"/>
      <p:bldP spid="19" grpId="1" animBg="1"/>
      <p:bldP spid="22" grpId="0"/>
      <p:bldP spid="24" grpId="0"/>
      <p:bldP spid="25" grpId="0" animBg="1"/>
      <p:bldP spid="36" grpId="0" animBg="1"/>
      <p:bldP spid="36" grpId="1" animBg="1"/>
      <p:bldP spid="38" grpId="0"/>
      <p:bldP spid="43" grpId="0"/>
      <p:bldP spid="43" grpId="1"/>
      <p:bldP spid="4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D1224-B095-7AA6-EB24-16D36DAF3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398F988-F771-B9A0-32A6-416F1F17C99F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90EF6-30D2-B2C6-D307-3D3DBF459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18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16CD281-368C-0286-350E-836ED3EE385D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</a:rPr>
              <a:t>Entorno de experimentación: </a:t>
            </a:r>
            <a:r>
              <a:rPr lang="es-ES" sz="2800" b="1" dirty="0" err="1">
                <a:solidFill>
                  <a:schemeClr val="tx1"/>
                </a:solidFill>
              </a:rPr>
              <a:t>DeepVATS</a:t>
            </a:r>
            <a:r>
              <a:rPr lang="es-ES" sz="2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1/3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5211602-8D57-2B58-E4A8-846C370809B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18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76574CCF-C940-ADDE-1BB0-920222B9FC09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F6B761F3-A33E-8465-36AF-6FBC2AF22F1D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46C7A51-8CDC-542E-3CFA-16F9FC3EFF02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68DCFA53-EFDB-7CCC-4215-A3D1DAFA8EA3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2CF7C6-47BD-783A-94DA-39FD34446F6E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3E4004E-6A5E-5CD5-ECD5-CA134F7A600C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917D299B-40F3-CED1-D44C-D42E5A83E94E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1C59709-5E28-CBFC-64F1-5EA703B72C3F}"/>
              </a:ext>
            </a:extLst>
          </p:cNvPr>
          <p:cNvGrpSpPr/>
          <p:nvPr/>
        </p:nvGrpSpPr>
        <p:grpSpPr>
          <a:xfrm>
            <a:off x="3224238" y="2609309"/>
            <a:ext cx="5743524" cy="2112201"/>
            <a:chOff x="4001549" y="3172233"/>
            <a:chExt cx="5743524" cy="2112201"/>
          </a:xfrm>
        </p:grpSpPr>
        <p:sp>
          <p:nvSpPr>
            <p:cNvPr id="14" name="CuadroTexto 12">
              <a:extLst>
                <a:ext uri="{FF2B5EF4-FFF2-40B4-BE49-F238E27FC236}">
                  <a16:creationId xmlns:a16="http://schemas.microsoft.com/office/drawing/2014/main" id="{72685009-9FA7-332A-A06E-1A773A000B0D}"/>
                </a:ext>
              </a:extLst>
            </p:cNvPr>
            <p:cNvSpPr txBox="1"/>
            <p:nvPr/>
          </p:nvSpPr>
          <p:spPr>
            <a:xfrm>
              <a:off x="5521506" y="3317930"/>
              <a:ext cx="28414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latin typeface="+mj-lt"/>
                </a:rPr>
                <a:t>Módulo</a:t>
              </a:r>
              <a:r>
                <a:rPr lang="en-GB" dirty="0">
                  <a:latin typeface="+mj-lt"/>
                </a:rPr>
                <a:t> de Deep Learning</a:t>
              </a:r>
            </a:p>
          </p:txBody>
        </p:sp>
        <p:sp>
          <p:nvSpPr>
            <p:cNvPr id="15" name="Abrir llave 1">
              <a:extLst>
                <a:ext uri="{FF2B5EF4-FFF2-40B4-BE49-F238E27FC236}">
                  <a16:creationId xmlns:a16="http://schemas.microsoft.com/office/drawing/2014/main" id="{5F8A7805-AFB8-EAAC-17E5-C206687D39D5}"/>
                </a:ext>
              </a:extLst>
            </p:cNvPr>
            <p:cNvSpPr/>
            <p:nvPr/>
          </p:nvSpPr>
          <p:spPr>
            <a:xfrm>
              <a:off x="5162918" y="3172233"/>
              <a:ext cx="358588" cy="19812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+mj-lt"/>
              </a:endParaRPr>
            </a:p>
          </p:txBody>
        </p:sp>
        <p:sp>
          <p:nvSpPr>
            <p:cNvPr id="16" name="Rectángulo 4">
              <a:extLst>
                <a:ext uri="{FF2B5EF4-FFF2-40B4-BE49-F238E27FC236}">
                  <a16:creationId xmlns:a16="http://schemas.microsoft.com/office/drawing/2014/main" id="{58660AD0-444A-E160-F477-F37443B84B06}"/>
                </a:ext>
              </a:extLst>
            </p:cNvPr>
            <p:cNvSpPr/>
            <p:nvPr/>
          </p:nvSpPr>
          <p:spPr>
            <a:xfrm>
              <a:off x="4001549" y="4008944"/>
              <a:ext cx="1201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b="1" err="1">
                  <a:latin typeface="+mj-lt"/>
                </a:rPr>
                <a:t>DeepVATS</a:t>
              </a:r>
              <a:endParaRPr lang="en-GB" b="1">
                <a:latin typeface="+mj-lt"/>
              </a:endParaRPr>
            </a:p>
          </p:txBody>
        </p:sp>
        <p:pic>
          <p:nvPicPr>
            <p:cNvPr id="17" name="Picture 2" descr="File:Jupyter logo.svg">
              <a:extLst>
                <a:ext uri="{FF2B5EF4-FFF2-40B4-BE49-F238E27FC236}">
                  <a16:creationId xmlns:a16="http://schemas.microsoft.com/office/drawing/2014/main" id="{D2AFB900-A4D3-B0F5-4E70-AA184F16E9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0666" y="3197070"/>
              <a:ext cx="474075" cy="549496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13DE4E2A-5FA9-5FD9-AF86-4638DE2A70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577" y="3197070"/>
              <a:ext cx="549496" cy="549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CuadroTexto 10">
              <a:extLst>
                <a:ext uri="{FF2B5EF4-FFF2-40B4-BE49-F238E27FC236}">
                  <a16:creationId xmlns:a16="http://schemas.microsoft.com/office/drawing/2014/main" id="{AABF5E23-82FE-7D8A-2CB5-061E90835474}"/>
                </a:ext>
              </a:extLst>
            </p:cNvPr>
            <p:cNvSpPr txBox="1"/>
            <p:nvPr/>
          </p:nvSpPr>
          <p:spPr>
            <a:xfrm>
              <a:off x="5521506" y="4008943"/>
              <a:ext cx="3076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latin typeface="+mj-lt"/>
                </a:rPr>
                <a:t>Módulo</a:t>
              </a:r>
              <a:r>
                <a:rPr lang="en-GB" dirty="0">
                  <a:latin typeface="+mj-lt"/>
                </a:rPr>
                <a:t> de </a:t>
              </a:r>
              <a:r>
                <a:rPr lang="en-GB" dirty="0" err="1">
                  <a:latin typeface="+mj-lt"/>
                </a:rPr>
                <a:t>almacenamiento</a:t>
              </a:r>
              <a:endParaRPr lang="en-GB" dirty="0">
                <a:latin typeface="+mj-lt"/>
              </a:endParaRPr>
            </a:p>
          </p:txBody>
        </p:sp>
        <p:pic>
          <p:nvPicPr>
            <p:cNvPr id="22" name="Gráfico 11">
              <a:extLst>
                <a:ext uri="{FF2B5EF4-FFF2-40B4-BE49-F238E27FC236}">
                  <a16:creationId xmlns:a16="http://schemas.microsoft.com/office/drawing/2014/main" id="{4274355B-7FCF-443E-282A-5504CA789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630665" y="4008078"/>
              <a:ext cx="1114407" cy="285135"/>
            </a:xfrm>
            <a:prstGeom prst="rect">
              <a:avLst/>
            </a:prstGeom>
          </p:spPr>
        </p:pic>
        <p:sp>
          <p:nvSpPr>
            <p:cNvPr id="24" name="CuadroTexto 13">
              <a:extLst>
                <a:ext uri="{FF2B5EF4-FFF2-40B4-BE49-F238E27FC236}">
                  <a16:creationId xmlns:a16="http://schemas.microsoft.com/office/drawing/2014/main" id="{B2E78E44-44B8-C6CB-14A2-6B749F4FB65D}"/>
                </a:ext>
              </a:extLst>
            </p:cNvPr>
            <p:cNvSpPr txBox="1"/>
            <p:nvPr/>
          </p:nvSpPr>
          <p:spPr>
            <a:xfrm>
              <a:off x="5542941" y="4706684"/>
              <a:ext cx="2797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latin typeface="+mj-lt"/>
                </a:rPr>
                <a:t>Módulo</a:t>
              </a:r>
              <a:r>
                <a:rPr lang="en-GB" dirty="0">
                  <a:latin typeface="+mj-lt"/>
                </a:rPr>
                <a:t> de </a:t>
              </a:r>
              <a:r>
                <a:rPr lang="en-GB" dirty="0" err="1">
                  <a:latin typeface="+mj-lt"/>
                </a:rPr>
                <a:t>análisis</a:t>
              </a:r>
              <a:r>
                <a:rPr lang="en-GB" dirty="0">
                  <a:latin typeface="+mj-lt"/>
                </a:rPr>
                <a:t> visual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00860A1-985A-F810-B101-4B1B932439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5607" y="4436709"/>
              <a:ext cx="762000" cy="847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30613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7"/>
    </mc:Choice>
    <mc:Fallback xmlns="">
      <p:transition spd="slow" advTm="5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F3AE7-7E70-57BC-A8FC-0343C26FC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B38FFBF-2669-1714-F094-1D2D77357A9C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B92AF-19D2-713D-DAF4-986E03325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19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C614E9-B1A8-1FF5-5A18-EF89BD2EAB9B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</a:rPr>
              <a:t>Entorno de experimentación: </a:t>
            </a:r>
            <a:r>
              <a:rPr lang="es-ES" sz="2800" b="1" dirty="0" err="1">
                <a:solidFill>
                  <a:schemeClr val="tx1"/>
                </a:solidFill>
              </a:rPr>
              <a:t>DeepVATS</a:t>
            </a:r>
            <a:r>
              <a:rPr lang="es-ES" sz="2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2/3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96B591F-0BBA-29E4-F863-021B4D92781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19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F3B554BE-0CD7-6366-62BD-67374A646EF0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85A66F2F-42D7-9E55-E874-946D81F1C077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3BAC4CA-5072-1F16-24E4-FBD66F56835C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8C6681A-4EF2-94E0-98EE-873BB8D7725C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31B6D42-F416-2124-E12F-1A13243B26A8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9B086F9-6CE3-D7E7-DC2C-309E584D6E60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F1AD858D-B536-73C9-3EC3-EE474D74B2A3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7E76AF0-CF65-F337-028E-79572B8217F8}"/>
              </a:ext>
            </a:extLst>
          </p:cNvPr>
          <p:cNvGrpSpPr/>
          <p:nvPr/>
        </p:nvGrpSpPr>
        <p:grpSpPr>
          <a:xfrm>
            <a:off x="3224238" y="1500781"/>
            <a:ext cx="5743524" cy="1981200"/>
            <a:chOff x="4001549" y="3172233"/>
            <a:chExt cx="5743524" cy="1981200"/>
          </a:xfrm>
        </p:grpSpPr>
        <p:sp>
          <p:nvSpPr>
            <p:cNvPr id="14" name="CuadroTexto 12">
              <a:extLst>
                <a:ext uri="{FF2B5EF4-FFF2-40B4-BE49-F238E27FC236}">
                  <a16:creationId xmlns:a16="http://schemas.microsoft.com/office/drawing/2014/main" id="{95C10DCB-51C0-0AEB-DB17-BEF20A2B8BE9}"/>
                </a:ext>
              </a:extLst>
            </p:cNvPr>
            <p:cNvSpPr txBox="1"/>
            <p:nvPr/>
          </p:nvSpPr>
          <p:spPr>
            <a:xfrm>
              <a:off x="5521506" y="3317930"/>
              <a:ext cx="2951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b="1" dirty="0" err="1">
                  <a:latin typeface="+mj-lt"/>
                </a:rPr>
                <a:t>Módulo</a:t>
              </a:r>
              <a:r>
                <a:rPr lang="en-GB" b="1" dirty="0">
                  <a:latin typeface="+mj-lt"/>
                </a:rPr>
                <a:t> de Deep Learning</a:t>
              </a:r>
            </a:p>
          </p:txBody>
        </p:sp>
        <p:sp>
          <p:nvSpPr>
            <p:cNvPr id="15" name="Abrir llave 1">
              <a:extLst>
                <a:ext uri="{FF2B5EF4-FFF2-40B4-BE49-F238E27FC236}">
                  <a16:creationId xmlns:a16="http://schemas.microsoft.com/office/drawing/2014/main" id="{4ECB85EC-5AD7-8D7A-F839-7E22D64D4388}"/>
                </a:ext>
              </a:extLst>
            </p:cNvPr>
            <p:cNvSpPr/>
            <p:nvPr/>
          </p:nvSpPr>
          <p:spPr>
            <a:xfrm>
              <a:off x="5162918" y="3172233"/>
              <a:ext cx="358588" cy="19812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+mj-lt"/>
              </a:endParaRPr>
            </a:p>
          </p:txBody>
        </p:sp>
        <p:sp>
          <p:nvSpPr>
            <p:cNvPr id="16" name="Rectángulo 4">
              <a:extLst>
                <a:ext uri="{FF2B5EF4-FFF2-40B4-BE49-F238E27FC236}">
                  <a16:creationId xmlns:a16="http://schemas.microsoft.com/office/drawing/2014/main" id="{529FD126-8AF9-9734-DE90-4371DF0CF1EF}"/>
                </a:ext>
              </a:extLst>
            </p:cNvPr>
            <p:cNvSpPr/>
            <p:nvPr/>
          </p:nvSpPr>
          <p:spPr>
            <a:xfrm>
              <a:off x="4001549" y="4008944"/>
              <a:ext cx="1201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b="1" err="1">
                  <a:latin typeface="+mj-lt"/>
                </a:rPr>
                <a:t>DeepVATS</a:t>
              </a:r>
              <a:endParaRPr lang="en-GB" b="1">
                <a:latin typeface="+mj-lt"/>
              </a:endParaRPr>
            </a:p>
          </p:txBody>
        </p:sp>
        <p:pic>
          <p:nvPicPr>
            <p:cNvPr id="17" name="Picture 2" descr="File:Jupyter logo.svg">
              <a:extLst>
                <a:ext uri="{FF2B5EF4-FFF2-40B4-BE49-F238E27FC236}">
                  <a16:creationId xmlns:a16="http://schemas.microsoft.com/office/drawing/2014/main" id="{EE4D948D-5467-15C3-5A10-D796A97D34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0666" y="3197070"/>
              <a:ext cx="474075" cy="549496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E666B074-B12A-8646-E772-7D05698DCE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577" y="3197070"/>
              <a:ext cx="549496" cy="549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CuadroTexto 10">
              <a:extLst>
                <a:ext uri="{FF2B5EF4-FFF2-40B4-BE49-F238E27FC236}">
                  <a16:creationId xmlns:a16="http://schemas.microsoft.com/office/drawing/2014/main" id="{F6D9114D-0F40-246E-D506-AFE50C65BC53}"/>
                </a:ext>
              </a:extLst>
            </p:cNvPr>
            <p:cNvSpPr txBox="1"/>
            <p:nvPr/>
          </p:nvSpPr>
          <p:spPr>
            <a:xfrm>
              <a:off x="5521506" y="4008943"/>
              <a:ext cx="3076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Módulo</a:t>
              </a:r>
              <a:r>
                <a:rPr lang="en-GB" dirty="0">
                  <a:solidFill>
                    <a:schemeClr val="bg2"/>
                  </a:solidFill>
                  <a:latin typeface="+mj-lt"/>
                </a:rPr>
                <a:t> de </a:t>
              </a: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almacenamiento</a:t>
              </a:r>
              <a:endParaRPr lang="en-GB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24" name="CuadroTexto 13">
              <a:extLst>
                <a:ext uri="{FF2B5EF4-FFF2-40B4-BE49-F238E27FC236}">
                  <a16:creationId xmlns:a16="http://schemas.microsoft.com/office/drawing/2014/main" id="{1E99389B-CE3C-98CF-B302-3BCEE35D62D6}"/>
                </a:ext>
              </a:extLst>
            </p:cNvPr>
            <p:cNvSpPr txBox="1"/>
            <p:nvPr/>
          </p:nvSpPr>
          <p:spPr>
            <a:xfrm>
              <a:off x="5542941" y="4706684"/>
              <a:ext cx="2797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Módulo</a:t>
              </a:r>
              <a:r>
                <a:rPr lang="en-GB" dirty="0">
                  <a:solidFill>
                    <a:schemeClr val="bg2"/>
                  </a:solidFill>
                  <a:latin typeface="+mj-lt"/>
                </a:rPr>
                <a:t> de </a:t>
              </a: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análisis</a:t>
              </a:r>
              <a:r>
                <a:rPr lang="en-GB" dirty="0">
                  <a:solidFill>
                    <a:schemeClr val="bg2"/>
                  </a:solidFill>
                  <a:latin typeface="+mj-lt"/>
                </a:rPr>
                <a:t> visual</a:t>
              </a:r>
            </a:p>
          </p:txBody>
        </p:sp>
      </p:grpSp>
      <p:pic>
        <p:nvPicPr>
          <p:cNvPr id="7" name="Graphic 6" descr="Add with solid fill">
            <a:extLst>
              <a:ext uri="{FF2B5EF4-FFF2-40B4-BE49-F238E27FC236}">
                <a16:creationId xmlns:a16="http://schemas.microsoft.com/office/drawing/2014/main" id="{3AC9DF57-3414-1296-C038-5DBDDA62F0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88504" y="4001010"/>
            <a:ext cx="2014992" cy="2014992"/>
          </a:xfrm>
          <a:prstGeom prst="rect">
            <a:avLst/>
          </a:prstGeom>
        </p:spPr>
      </p:pic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15F1FFCA-E159-5C8B-74D5-39EC8208B229}"/>
              </a:ext>
            </a:extLst>
          </p:cNvPr>
          <p:cNvSpPr/>
          <p:nvPr/>
        </p:nvSpPr>
        <p:spPr>
          <a:xfrm>
            <a:off x="1657803" y="4078427"/>
            <a:ext cx="3530675" cy="549496"/>
          </a:xfrm>
          <a:prstGeom prst="flowChartAlternateProcess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Nuevos</a:t>
            </a:r>
            <a:r>
              <a:rPr lang="es-ES" b="1" dirty="0"/>
              <a:t> modelos de DL</a:t>
            </a:r>
            <a:endParaRPr lang="es-ES" b="1" noProof="0" dirty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23650A8D-FE77-8DD6-2BB2-306818B9244C}"/>
              </a:ext>
            </a:extLst>
          </p:cNvPr>
          <p:cNvSpPr/>
          <p:nvPr/>
        </p:nvSpPr>
        <p:spPr>
          <a:xfrm>
            <a:off x="1657804" y="5322559"/>
            <a:ext cx="3530674" cy="549496"/>
          </a:xfrm>
          <a:prstGeom prst="flowChartAlternateProcess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Nuevas</a:t>
            </a:r>
            <a:r>
              <a:rPr lang="es-ES" b="1" dirty="0"/>
              <a:t> herramientas de DM</a:t>
            </a:r>
            <a:endParaRPr lang="es-ES" b="1" noProof="0" dirty="0"/>
          </a:p>
        </p:txBody>
      </p:sp>
      <p:sp>
        <p:nvSpPr>
          <p:cNvPr id="27" name="Flowchart: Alternate Process 26">
            <a:extLst>
              <a:ext uri="{FF2B5EF4-FFF2-40B4-BE49-F238E27FC236}">
                <a16:creationId xmlns:a16="http://schemas.microsoft.com/office/drawing/2014/main" id="{C7166D91-4B64-22CB-37B9-B6E65D85B423}"/>
              </a:ext>
            </a:extLst>
          </p:cNvPr>
          <p:cNvSpPr/>
          <p:nvPr/>
        </p:nvSpPr>
        <p:spPr>
          <a:xfrm>
            <a:off x="7103496" y="3561065"/>
            <a:ext cx="3530674" cy="549496"/>
          </a:xfrm>
          <a:prstGeom prst="flowChartAlternateProcess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Nuevas</a:t>
            </a:r>
            <a:r>
              <a:rPr lang="es-ES" b="1" dirty="0"/>
              <a:t> herramientas auxiliares</a:t>
            </a:r>
            <a:endParaRPr lang="es-ES" b="1" noProof="0" dirty="0"/>
          </a:p>
        </p:txBody>
      </p:sp>
      <p:sp>
        <p:nvSpPr>
          <p:cNvPr id="55" name="Flowchart: Alternate Process 54">
            <a:extLst>
              <a:ext uri="{FF2B5EF4-FFF2-40B4-BE49-F238E27FC236}">
                <a16:creationId xmlns:a16="http://schemas.microsoft.com/office/drawing/2014/main" id="{7C61A89C-77EE-1537-2492-D7832135F114}"/>
              </a:ext>
            </a:extLst>
          </p:cNvPr>
          <p:cNvSpPr/>
          <p:nvPr/>
        </p:nvSpPr>
        <p:spPr>
          <a:xfrm>
            <a:off x="7103496" y="4258493"/>
            <a:ext cx="3530674" cy="549496"/>
          </a:xfrm>
          <a:prstGeom prst="flowChartAlternateProcess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Gestión de ventanas</a:t>
            </a:r>
            <a:endParaRPr lang="es-ES" noProof="0" dirty="0"/>
          </a:p>
        </p:txBody>
      </p:sp>
      <p:sp>
        <p:nvSpPr>
          <p:cNvPr id="56" name="Flowchart: Alternate Process 55">
            <a:extLst>
              <a:ext uri="{FF2B5EF4-FFF2-40B4-BE49-F238E27FC236}">
                <a16:creationId xmlns:a16="http://schemas.microsoft.com/office/drawing/2014/main" id="{1B46E31F-B41C-AC14-59A5-C9C16EE39472}"/>
              </a:ext>
            </a:extLst>
          </p:cNvPr>
          <p:cNvSpPr/>
          <p:nvPr/>
        </p:nvSpPr>
        <p:spPr>
          <a:xfrm>
            <a:off x="7103496" y="4955921"/>
            <a:ext cx="3530674" cy="549496"/>
          </a:xfrm>
          <a:prstGeom prst="flowChartAlternateProcess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Transformada de Fourier</a:t>
            </a:r>
            <a:endParaRPr lang="es-ES" noProof="0" dirty="0"/>
          </a:p>
        </p:txBody>
      </p:sp>
      <p:sp>
        <p:nvSpPr>
          <p:cNvPr id="57" name="Flowchart: Alternate Process 56">
            <a:extLst>
              <a:ext uri="{FF2B5EF4-FFF2-40B4-BE49-F238E27FC236}">
                <a16:creationId xmlns:a16="http://schemas.microsoft.com/office/drawing/2014/main" id="{745FCBBE-14BC-B331-88E0-629827A5F8C3}"/>
              </a:ext>
            </a:extLst>
          </p:cNvPr>
          <p:cNvSpPr/>
          <p:nvPr/>
        </p:nvSpPr>
        <p:spPr>
          <a:xfrm>
            <a:off x="7103496" y="5710409"/>
            <a:ext cx="3530674" cy="549496"/>
          </a:xfrm>
          <a:prstGeom prst="flowChartAlternateProcess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Gestión de artefactos por defecto</a:t>
            </a:r>
            <a:endParaRPr lang="es-ES" noProof="0" dirty="0"/>
          </a:p>
        </p:txBody>
      </p:sp>
      <p:pic>
        <p:nvPicPr>
          <p:cNvPr id="58" name="Graphic 57" descr="Star with solid fill">
            <a:extLst>
              <a:ext uri="{FF2B5EF4-FFF2-40B4-BE49-F238E27FC236}">
                <a16:creationId xmlns:a16="http://schemas.microsoft.com/office/drawing/2014/main" id="{18C4FB20-4E88-88F8-F9C1-60964C2424D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4940" y="3712594"/>
            <a:ext cx="914400" cy="914400"/>
          </a:xfrm>
          <a:prstGeom prst="rect">
            <a:avLst/>
          </a:prstGeom>
        </p:spPr>
      </p:pic>
      <p:pic>
        <p:nvPicPr>
          <p:cNvPr id="59" name="Graphic 58" descr="Star with solid fill">
            <a:extLst>
              <a:ext uri="{FF2B5EF4-FFF2-40B4-BE49-F238E27FC236}">
                <a16:creationId xmlns:a16="http://schemas.microsoft.com/office/drawing/2014/main" id="{BB0B32AB-75F7-0039-882E-425754497B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4940" y="5140107"/>
            <a:ext cx="914400" cy="914400"/>
          </a:xfrm>
          <a:prstGeom prst="rect">
            <a:avLst/>
          </a:prstGeom>
        </p:spPr>
      </p:pic>
      <p:pic>
        <p:nvPicPr>
          <p:cNvPr id="60" name="Graphic 59" descr="Star with solid fill">
            <a:extLst>
              <a:ext uri="{FF2B5EF4-FFF2-40B4-BE49-F238E27FC236}">
                <a16:creationId xmlns:a16="http://schemas.microsoft.com/office/drawing/2014/main" id="{FEF9ECF3-A6FA-D3C8-CDD1-53F150DA9C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632660" y="3158855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803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7"/>
    </mc:Choice>
    <mc:Fallback xmlns="">
      <p:transition spd="slow" advTm="5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7" grpId="0" animBg="1"/>
      <p:bldP spid="55" grpId="0" animBg="1"/>
      <p:bldP spid="56" grpId="0" animBg="1"/>
      <p:bldP spid="5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1645C8-6BF3-FB0C-57AE-3A4067493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596F8A2-914B-BFB8-FE30-3AA18D40BE12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1F7875E-D24D-7EA3-914A-E10DF30AFD09}"/>
              </a:ext>
            </a:extLst>
          </p:cNvPr>
          <p:cNvSpPr/>
          <p:nvPr/>
        </p:nvSpPr>
        <p:spPr>
          <a:xfrm>
            <a:off x="719137" y="-284639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QR Presentación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7B31B-002A-03AA-E316-297F31D26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</a:t>
            </a:fld>
            <a:endParaRPr lang="es-ES" noProof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8D064A-15BA-6292-A889-939F9BC55D67}"/>
              </a:ext>
            </a:extLst>
          </p:cNvPr>
          <p:cNvSpPr txBox="1"/>
          <p:nvPr/>
        </p:nvSpPr>
        <p:spPr>
          <a:xfrm>
            <a:off x="1158502" y="5894685"/>
            <a:ext cx="98749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000" dirty="0"/>
              <a:t>https://github.com/</a:t>
            </a:r>
            <a:r>
              <a:rPr lang="es-ES" sz="2000" dirty="0" err="1"/>
              <a:t>misantamaria</a:t>
            </a:r>
            <a:r>
              <a:rPr lang="es-ES" sz="2000" dirty="0"/>
              <a:t>/</a:t>
            </a:r>
            <a:r>
              <a:rPr lang="es-ES" sz="2000" dirty="0" err="1"/>
              <a:t>thesis</a:t>
            </a:r>
            <a:r>
              <a:rPr lang="es-ES" sz="2000" dirty="0"/>
              <a:t>/raw/</a:t>
            </a:r>
            <a:r>
              <a:rPr lang="es-ES" sz="2000" dirty="0" err="1"/>
              <a:t>refs</a:t>
            </a:r>
            <a:r>
              <a:rPr lang="es-ES" sz="2000" dirty="0"/>
              <a:t>/</a:t>
            </a:r>
            <a:r>
              <a:rPr lang="es-ES" sz="2000" dirty="0" err="1"/>
              <a:t>heads</a:t>
            </a:r>
            <a:r>
              <a:rPr lang="es-ES" sz="2000" dirty="0"/>
              <a:t>/</a:t>
            </a:r>
            <a:r>
              <a:rPr lang="es-ES" sz="2000" dirty="0" err="1"/>
              <a:t>main</a:t>
            </a:r>
            <a:r>
              <a:rPr lang="es-ES" sz="2000" dirty="0"/>
              <a:t>/TarjetaPresentación.pdf</a:t>
            </a:r>
          </a:p>
        </p:txBody>
      </p:sp>
      <p:pic>
        <p:nvPicPr>
          <p:cNvPr id="5" name="Picture 4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BD925BAF-0A9C-70A2-2F83-366D873367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857" y="2071857"/>
            <a:ext cx="2714286" cy="27142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0213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05"/>
    </mc:Choice>
    <mc:Fallback xmlns="">
      <p:transition spd="slow" advTm="1220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6C22C-DC5B-B9A0-34A2-959C5818D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6734645-0DF6-1064-C603-C0E9CCA2AAED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9D022-59D6-3403-D321-14DEE45F6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20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0475A4A-9873-C6EF-B6FB-AD766163C7B1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</a:rPr>
              <a:t>Entorno de experimentación: </a:t>
            </a:r>
            <a:r>
              <a:rPr lang="es-ES" sz="2800" b="1" dirty="0" err="1">
                <a:solidFill>
                  <a:schemeClr val="tx1"/>
                </a:solidFill>
              </a:rPr>
              <a:t>DeepVATS</a:t>
            </a:r>
            <a:r>
              <a:rPr lang="es-ES" sz="28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3/3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51AA28A-5A2C-E407-D19D-362C2DFE1AA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20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3E169FE3-1AEF-2FEC-7580-6ABD0E7BEE05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5FA5CAD1-167C-FE14-4033-CBCD411C1C11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242D2D7-DD91-C0A5-626A-74688976E748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482E445-E367-0325-7C66-E12E91681B22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5670D4A-BECC-B798-F62D-B529A90D4AEF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28DBE6F-89FC-5E0D-9944-A46E321D4E5C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05203CE3-059B-1441-927E-C095AF7124C6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8496EC-61DB-E7E2-5FB5-9DFD2AC5F6E0}"/>
              </a:ext>
            </a:extLst>
          </p:cNvPr>
          <p:cNvGrpSpPr/>
          <p:nvPr/>
        </p:nvGrpSpPr>
        <p:grpSpPr>
          <a:xfrm>
            <a:off x="3224238" y="1500781"/>
            <a:ext cx="5743524" cy="1981200"/>
            <a:chOff x="4001549" y="3172233"/>
            <a:chExt cx="5743524" cy="1981200"/>
          </a:xfrm>
        </p:grpSpPr>
        <p:sp>
          <p:nvSpPr>
            <p:cNvPr id="14" name="CuadroTexto 12">
              <a:extLst>
                <a:ext uri="{FF2B5EF4-FFF2-40B4-BE49-F238E27FC236}">
                  <a16:creationId xmlns:a16="http://schemas.microsoft.com/office/drawing/2014/main" id="{5CF1603B-8E5C-91E8-D2F8-FC4E4E8ED7ED}"/>
                </a:ext>
              </a:extLst>
            </p:cNvPr>
            <p:cNvSpPr txBox="1"/>
            <p:nvPr/>
          </p:nvSpPr>
          <p:spPr>
            <a:xfrm>
              <a:off x="5521506" y="3317930"/>
              <a:ext cx="2951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Módulo</a:t>
              </a:r>
              <a:r>
                <a:rPr lang="en-GB" dirty="0">
                  <a:solidFill>
                    <a:schemeClr val="bg2"/>
                  </a:solidFill>
                  <a:latin typeface="+mj-lt"/>
                </a:rPr>
                <a:t> de Deep Learning</a:t>
              </a:r>
            </a:p>
          </p:txBody>
        </p:sp>
        <p:sp>
          <p:nvSpPr>
            <p:cNvPr id="15" name="Abrir llave 1">
              <a:extLst>
                <a:ext uri="{FF2B5EF4-FFF2-40B4-BE49-F238E27FC236}">
                  <a16:creationId xmlns:a16="http://schemas.microsoft.com/office/drawing/2014/main" id="{E19182AE-BCBC-5186-5968-950421FF7FD4}"/>
                </a:ext>
              </a:extLst>
            </p:cNvPr>
            <p:cNvSpPr/>
            <p:nvPr/>
          </p:nvSpPr>
          <p:spPr>
            <a:xfrm>
              <a:off x="5162918" y="3172233"/>
              <a:ext cx="358588" cy="19812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+mj-lt"/>
              </a:endParaRPr>
            </a:p>
          </p:txBody>
        </p:sp>
        <p:sp>
          <p:nvSpPr>
            <p:cNvPr id="16" name="Rectángulo 4">
              <a:extLst>
                <a:ext uri="{FF2B5EF4-FFF2-40B4-BE49-F238E27FC236}">
                  <a16:creationId xmlns:a16="http://schemas.microsoft.com/office/drawing/2014/main" id="{8214F8D9-AB71-735B-D78E-08B4BE27266B}"/>
                </a:ext>
              </a:extLst>
            </p:cNvPr>
            <p:cNvSpPr/>
            <p:nvPr/>
          </p:nvSpPr>
          <p:spPr>
            <a:xfrm>
              <a:off x="4001549" y="4008944"/>
              <a:ext cx="1201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b="1" err="1">
                  <a:latin typeface="+mj-lt"/>
                </a:rPr>
                <a:t>DeepVATS</a:t>
              </a:r>
              <a:endParaRPr lang="en-GB" b="1">
                <a:latin typeface="+mj-lt"/>
              </a:endParaRPr>
            </a:p>
          </p:txBody>
        </p:sp>
        <p:pic>
          <p:nvPicPr>
            <p:cNvPr id="17" name="Picture 2" descr="File:Jupyter logo.svg">
              <a:extLst>
                <a:ext uri="{FF2B5EF4-FFF2-40B4-BE49-F238E27FC236}">
                  <a16:creationId xmlns:a16="http://schemas.microsoft.com/office/drawing/2014/main" id="{A653098F-D0CD-75E3-DF48-6BDB9420E3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0666" y="3197070"/>
              <a:ext cx="474075" cy="549496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DBDC62CE-C7D3-9001-53BC-27889EC37E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577" y="3197070"/>
              <a:ext cx="549496" cy="549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CuadroTexto 10">
              <a:extLst>
                <a:ext uri="{FF2B5EF4-FFF2-40B4-BE49-F238E27FC236}">
                  <a16:creationId xmlns:a16="http://schemas.microsoft.com/office/drawing/2014/main" id="{B7F7A8E5-47AA-F9F3-6BEF-7172CA265D1F}"/>
                </a:ext>
              </a:extLst>
            </p:cNvPr>
            <p:cNvSpPr txBox="1"/>
            <p:nvPr/>
          </p:nvSpPr>
          <p:spPr>
            <a:xfrm>
              <a:off x="5521506" y="4008943"/>
              <a:ext cx="3076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Módulo</a:t>
              </a:r>
              <a:r>
                <a:rPr lang="en-GB" dirty="0">
                  <a:solidFill>
                    <a:schemeClr val="bg2"/>
                  </a:solidFill>
                  <a:latin typeface="+mj-lt"/>
                </a:rPr>
                <a:t> de </a:t>
              </a: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almacenamiento</a:t>
              </a:r>
              <a:endParaRPr lang="en-GB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24" name="CuadroTexto 13">
              <a:extLst>
                <a:ext uri="{FF2B5EF4-FFF2-40B4-BE49-F238E27FC236}">
                  <a16:creationId xmlns:a16="http://schemas.microsoft.com/office/drawing/2014/main" id="{3F554BBC-0A23-3938-0F68-A6C0046F0AE5}"/>
                </a:ext>
              </a:extLst>
            </p:cNvPr>
            <p:cNvSpPr txBox="1"/>
            <p:nvPr/>
          </p:nvSpPr>
          <p:spPr>
            <a:xfrm>
              <a:off x="5542941" y="4706684"/>
              <a:ext cx="31117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b="1" dirty="0" err="1"/>
                <a:t>Módulo</a:t>
              </a:r>
              <a:r>
                <a:rPr lang="en-GB" b="1" dirty="0"/>
                <a:t> de </a:t>
              </a:r>
              <a:r>
                <a:rPr lang="en-GB" b="1" dirty="0" err="1"/>
                <a:t>análisis</a:t>
              </a:r>
              <a:r>
                <a:rPr lang="en-GB" b="1" dirty="0"/>
                <a:t> visual</a:t>
              </a:r>
            </a:p>
          </p:txBody>
        </p:sp>
      </p:grpSp>
      <p:pic>
        <p:nvPicPr>
          <p:cNvPr id="7" name="Graphic 6" descr="Add with solid fill">
            <a:extLst>
              <a:ext uri="{FF2B5EF4-FFF2-40B4-BE49-F238E27FC236}">
                <a16:creationId xmlns:a16="http://schemas.microsoft.com/office/drawing/2014/main" id="{59740246-FB26-3E8B-15DD-B34E7AB8F0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88504" y="4001010"/>
            <a:ext cx="2014992" cy="2014992"/>
          </a:xfrm>
          <a:prstGeom prst="rect">
            <a:avLst/>
          </a:prstGeom>
        </p:spPr>
      </p:pic>
      <p:sp>
        <p:nvSpPr>
          <p:cNvPr id="27" name="Flowchart: Alternate Process 26">
            <a:extLst>
              <a:ext uri="{FF2B5EF4-FFF2-40B4-BE49-F238E27FC236}">
                <a16:creationId xmlns:a16="http://schemas.microsoft.com/office/drawing/2014/main" id="{38F385F5-FB92-B7B4-1606-1D789D3653D8}"/>
              </a:ext>
            </a:extLst>
          </p:cNvPr>
          <p:cNvSpPr/>
          <p:nvPr/>
        </p:nvSpPr>
        <p:spPr>
          <a:xfrm>
            <a:off x="7103496" y="4078427"/>
            <a:ext cx="3530674" cy="549496"/>
          </a:xfrm>
          <a:prstGeom prst="flowChartAlternateProcess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/>
              <a:t>Nuevas pestañas</a:t>
            </a:r>
            <a:endParaRPr lang="es-ES" b="1" noProof="0" dirty="0"/>
          </a:p>
        </p:txBody>
      </p:sp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EA7C4AC3-5C0D-2267-8758-7D740152D859}"/>
              </a:ext>
            </a:extLst>
          </p:cNvPr>
          <p:cNvSpPr/>
          <p:nvPr/>
        </p:nvSpPr>
        <p:spPr>
          <a:xfrm>
            <a:off x="7103496" y="4775855"/>
            <a:ext cx="3530674" cy="549496"/>
          </a:xfrm>
          <a:prstGeom prst="flowChartAlternateProcess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Herramientas de DM</a:t>
            </a:r>
            <a:endParaRPr lang="es-ES" noProof="0" dirty="0"/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7D7AB04B-88DE-7EC4-EDCF-DA8FB51C4079}"/>
              </a:ext>
            </a:extLst>
          </p:cNvPr>
          <p:cNvSpPr/>
          <p:nvPr/>
        </p:nvSpPr>
        <p:spPr>
          <a:xfrm>
            <a:off x="7103496" y="5407877"/>
            <a:ext cx="3530674" cy="549496"/>
          </a:xfrm>
          <a:prstGeom prst="flowChartAlternateProcess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Gestión de Logs</a:t>
            </a: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4933F5E1-5F1B-C9B4-27F1-E3D93A7C08D7}"/>
              </a:ext>
            </a:extLst>
          </p:cNvPr>
          <p:cNvSpPr/>
          <p:nvPr/>
        </p:nvSpPr>
        <p:spPr>
          <a:xfrm>
            <a:off x="1557830" y="4074165"/>
            <a:ext cx="3530674" cy="549496"/>
          </a:xfrm>
          <a:prstGeom prst="flowChartAlternateProcess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/>
              <a:t>Nuevas opciones</a:t>
            </a:r>
            <a:endParaRPr lang="es-ES" b="1" noProof="0" dirty="0"/>
          </a:p>
        </p:txBody>
      </p:sp>
      <p:pic>
        <p:nvPicPr>
          <p:cNvPr id="26" name="Graphic 25" descr="Star with solid fill">
            <a:extLst>
              <a:ext uri="{FF2B5EF4-FFF2-40B4-BE49-F238E27FC236}">
                <a16:creationId xmlns:a16="http://schemas.microsoft.com/office/drawing/2014/main" id="{213CB470-D599-D40F-9DB2-11A99811ED3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311094" y="3140448"/>
            <a:ext cx="914400" cy="914400"/>
          </a:xfrm>
          <a:prstGeom prst="rect">
            <a:avLst/>
          </a:prstGeom>
        </p:spPr>
      </p:pic>
      <p:sp>
        <p:nvSpPr>
          <p:cNvPr id="29" name="Flowchart: Alternate Process 28">
            <a:extLst>
              <a:ext uri="{FF2B5EF4-FFF2-40B4-BE49-F238E27FC236}">
                <a16:creationId xmlns:a16="http://schemas.microsoft.com/office/drawing/2014/main" id="{A52CFD4C-76E6-CAE5-9C27-1CEC6E365C8D}"/>
              </a:ext>
            </a:extLst>
          </p:cNvPr>
          <p:cNvSpPr/>
          <p:nvPr/>
        </p:nvSpPr>
        <p:spPr>
          <a:xfrm>
            <a:off x="1557830" y="4773911"/>
            <a:ext cx="3530674" cy="549496"/>
          </a:xfrm>
          <a:prstGeom prst="flowChartAlternateProcess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Ajuste fino con los datos brutos</a:t>
            </a:r>
          </a:p>
        </p:txBody>
      </p:sp>
      <p:sp>
        <p:nvSpPr>
          <p:cNvPr id="30" name="Flowchart: Alternate Process 29">
            <a:extLst>
              <a:ext uri="{FF2B5EF4-FFF2-40B4-BE49-F238E27FC236}">
                <a16:creationId xmlns:a16="http://schemas.microsoft.com/office/drawing/2014/main" id="{259690B9-E191-5703-45DB-BCC0CBDD3A14}"/>
              </a:ext>
            </a:extLst>
          </p:cNvPr>
          <p:cNvSpPr/>
          <p:nvPr/>
        </p:nvSpPr>
        <p:spPr>
          <a:xfrm>
            <a:off x="1557830" y="5466506"/>
            <a:ext cx="3530674" cy="549496"/>
          </a:xfrm>
          <a:prstGeom prst="flowChartAlternateProcess">
            <a:avLst/>
          </a:prstGeom>
          <a:noFill/>
          <a:ln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Ajuste / Inferencia con  datos preprocesados</a:t>
            </a:r>
          </a:p>
        </p:txBody>
      </p:sp>
      <p:pic>
        <p:nvPicPr>
          <p:cNvPr id="31" name="Graphic 30" descr="Star with solid fill">
            <a:extLst>
              <a:ext uri="{FF2B5EF4-FFF2-40B4-BE49-F238E27FC236}">
                <a16:creationId xmlns:a16="http://schemas.microsoft.com/office/drawing/2014/main" id="{F321198A-4763-8193-662C-87AB1B8C1DF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837968" y="3086610"/>
            <a:ext cx="914400" cy="914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8456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7"/>
    </mc:Choice>
    <mc:Fallback xmlns="">
      <p:transition spd="slow" advTm="5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" grpId="0" animBg="1"/>
      <p:bldP spid="5" grpId="0" animBg="1"/>
      <p:bldP spid="13" grpId="0" animBg="1"/>
      <p:bldP spid="29" grpId="0" animBg="1"/>
      <p:bldP spid="3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396064-A3BB-8879-A341-2B1831019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820432B-CB4B-17B7-6888-4E4AE1CC4317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54DE5D4-B89A-1D78-42BB-4EE290D81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DFD899-0BE3-3C21-97C1-B021A06F4A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70A15E-DE0D-041D-1EC3-7D80A2AE6B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60CC1F7-D45C-2069-6723-C2BA04682F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FB6ABB2-7C00-77EF-D280-5DC616D759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11CCEF8-E0CF-9488-EC87-629BCF8308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24E8259-FC4F-BAE9-F741-F9BC76650A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9FD1A26-D949-6769-6E6A-02DE5845F4CF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Caso de uso | Segmentación y anomalías |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Univariable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C4CACD17-C767-FED9-9968-15425BC8DEE1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BA2EBA37-14EC-8BCA-A134-7CCB4EB493BD}"/>
              </a:ext>
            </a:extLst>
          </p:cNvPr>
          <p:cNvSpPr/>
          <p:nvPr/>
        </p:nvSpPr>
        <p:spPr>
          <a:xfrm>
            <a:off x="4416665" y="394442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59F5B5-FF03-CFE0-C6F0-ED4D27C00F0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CCA2B42-A75B-7C4B-811D-AB0C31DF7F44}"/>
              </a:ext>
            </a:extLst>
          </p:cNvPr>
          <p:cNvSpPr txBox="1"/>
          <p:nvPr/>
        </p:nvSpPr>
        <p:spPr>
          <a:xfrm>
            <a:off x="274494" y="3609000"/>
            <a:ext cx="1255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Momento del apagón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6DACD4-9CAE-CA25-A241-6F3D73C9705C}"/>
              </a:ext>
            </a:extLst>
          </p:cNvPr>
          <p:cNvSpPr txBox="1"/>
          <p:nvPr/>
        </p:nvSpPr>
        <p:spPr>
          <a:xfrm>
            <a:off x="274494" y="3609000"/>
            <a:ext cx="1255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Momento del apagón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7220A5-892F-2008-5412-938F5CEBE906}"/>
              </a:ext>
            </a:extLst>
          </p:cNvPr>
          <p:cNvSpPr txBox="1"/>
          <p:nvPr/>
        </p:nvSpPr>
        <p:spPr>
          <a:xfrm>
            <a:off x="274494" y="3609000"/>
            <a:ext cx="125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Zoom Izquierda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0E17B2-35C3-BF28-1091-6DAEE087FEDE}"/>
              </a:ext>
            </a:extLst>
          </p:cNvPr>
          <p:cNvSpPr txBox="1"/>
          <p:nvPr/>
        </p:nvSpPr>
        <p:spPr>
          <a:xfrm>
            <a:off x="274494" y="3609000"/>
            <a:ext cx="1255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Momento del apagón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9AF69A-1D82-30A8-697F-56A37D0E822C}"/>
              </a:ext>
            </a:extLst>
          </p:cNvPr>
          <p:cNvSpPr txBox="1"/>
          <p:nvPr/>
        </p:nvSpPr>
        <p:spPr>
          <a:xfrm>
            <a:off x="-69278" y="3609000"/>
            <a:ext cx="1942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Bloqueo y recuperación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6370FF8-F133-69A0-6C4F-FAC61BCD1591}"/>
              </a:ext>
            </a:extLst>
          </p:cNvPr>
          <p:cNvSpPr txBox="1"/>
          <p:nvPr/>
        </p:nvSpPr>
        <p:spPr>
          <a:xfrm>
            <a:off x="-69278" y="3609000"/>
            <a:ext cx="1942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Flujo habitual y pico de las renovables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D1C08A8-244B-3E54-B1E9-6787FBD3582D}"/>
              </a:ext>
            </a:extLst>
          </p:cNvPr>
          <p:cNvGrpSpPr/>
          <p:nvPr/>
        </p:nvGrpSpPr>
        <p:grpSpPr>
          <a:xfrm>
            <a:off x="357300" y="5873409"/>
            <a:ext cx="1089579" cy="1060938"/>
            <a:chOff x="11207068" y="5072674"/>
            <a:chExt cx="1089579" cy="1060938"/>
          </a:xfrm>
        </p:grpSpPr>
        <p:pic>
          <p:nvPicPr>
            <p:cNvPr id="35" name="Graphic 34" descr="Lamp with solid fill">
              <a:extLst>
                <a:ext uri="{FF2B5EF4-FFF2-40B4-BE49-F238E27FC236}">
                  <a16:creationId xmlns:a16="http://schemas.microsoft.com/office/drawing/2014/main" id="{346553E8-E3A1-C687-7C30-488D0D003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36" name="Graphic 35" descr="Candle with solid fill">
              <a:extLst>
                <a:ext uri="{FF2B5EF4-FFF2-40B4-BE49-F238E27FC236}">
                  <a16:creationId xmlns:a16="http://schemas.microsoft.com/office/drawing/2014/main" id="{31BD7F1B-6137-ED97-9FD2-EC27536AC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C8186923-C0B2-2FFD-64CB-F51373FBF87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21</a:t>
            </a:fld>
            <a:endParaRPr lang="es-ES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18CA2D1-ED52-5048-E474-23C26D00E0BE}"/>
              </a:ext>
            </a:extLst>
          </p:cNvPr>
          <p:cNvSpPr/>
          <p:nvPr/>
        </p:nvSpPr>
        <p:spPr>
          <a:xfrm rot="10800000">
            <a:off x="173250" y="1305924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5127764-7BF5-291F-5210-8897A84FA390}"/>
              </a:ext>
            </a:extLst>
          </p:cNvPr>
          <p:cNvSpPr/>
          <p:nvPr/>
        </p:nvSpPr>
        <p:spPr>
          <a:xfrm>
            <a:off x="0" y="1296299"/>
            <a:ext cx="1003300" cy="477055"/>
          </a:xfrm>
          <a:custGeom>
            <a:avLst/>
            <a:gdLst>
              <a:gd name="connsiteX0" fmla="*/ 544307 w 1967439"/>
              <a:gd name="connsiteY0" fmla="*/ 35856 h 1011436"/>
              <a:gd name="connsiteX1" fmla="*/ 99882 w 1967439"/>
              <a:gd name="connsiteY1" fmla="*/ 343837 h 1011436"/>
              <a:gd name="connsiteX2" fmla="*/ 99882 w 1967439"/>
              <a:gd name="connsiteY2" fmla="*/ 784909 h 1011436"/>
              <a:gd name="connsiteX3" fmla="*/ 277377 w 1967439"/>
              <a:gd name="connsiteY3" fmla="*/ 962404 h 1011436"/>
              <a:gd name="connsiteX4" fmla="*/ 772541 w 1967439"/>
              <a:gd name="connsiteY4" fmla="*/ 628302 h 1011436"/>
              <a:gd name="connsiteX5" fmla="*/ 772541 w 1967439"/>
              <a:gd name="connsiteY5" fmla="*/ 645044 h 1011436"/>
              <a:gd name="connsiteX6" fmla="*/ 817605 w 1967439"/>
              <a:gd name="connsiteY6" fmla="*/ 645044 h 1011436"/>
              <a:gd name="connsiteX7" fmla="*/ 327728 w 1967439"/>
              <a:gd name="connsiteY7" fmla="*/ 975579 h 1011436"/>
              <a:gd name="connsiteX8" fmla="*/ 1423935 w 1967439"/>
              <a:gd name="connsiteY8" fmla="*/ 975579 h 1011436"/>
              <a:gd name="connsiteX9" fmla="*/ 1868360 w 1967439"/>
              <a:gd name="connsiteY9" fmla="*/ 667598 h 1011436"/>
              <a:gd name="connsiteX10" fmla="*/ 1868360 w 1967439"/>
              <a:gd name="connsiteY10" fmla="*/ 226526 h 1011436"/>
              <a:gd name="connsiteX11" fmla="*/ 1694924 w 1967439"/>
              <a:gd name="connsiteY11" fmla="*/ 53090 h 1011436"/>
              <a:gd name="connsiteX12" fmla="*/ 1120328 w 1967439"/>
              <a:gd name="connsiteY12" fmla="*/ 440788 h 1011436"/>
              <a:gd name="connsiteX13" fmla="*/ 1050451 w 1967439"/>
              <a:gd name="connsiteY13" fmla="*/ 440788 h 1011436"/>
              <a:gd name="connsiteX14" fmla="*/ 1650589 w 1967439"/>
              <a:gd name="connsiteY14" fmla="*/ 35856 h 1011436"/>
              <a:gd name="connsiteX15" fmla="*/ 415649 w 1967439"/>
              <a:gd name="connsiteY15" fmla="*/ 0 h 1011436"/>
              <a:gd name="connsiteX16" fmla="*/ 1805418 w 1967439"/>
              <a:gd name="connsiteY16" fmla="*/ 0 h 1011436"/>
              <a:gd name="connsiteX17" fmla="*/ 1967439 w 1967439"/>
              <a:gd name="connsiteY17" fmla="*/ 149704 h 1011436"/>
              <a:gd name="connsiteX18" fmla="*/ 1967439 w 1967439"/>
              <a:gd name="connsiteY18" fmla="*/ 734223 h 1011436"/>
              <a:gd name="connsiteX19" fmla="*/ 1567412 w 1967439"/>
              <a:gd name="connsiteY19" fmla="*/ 1011436 h 1011436"/>
              <a:gd name="connsiteX20" fmla="*/ 176031 w 1967439"/>
              <a:gd name="connsiteY20" fmla="*/ 1011436 h 1011436"/>
              <a:gd name="connsiteX21" fmla="*/ 0 w 1967439"/>
              <a:gd name="connsiteY21" fmla="*/ 837823 h 1011436"/>
              <a:gd name="connsiteX22" fmla="*/ 0 w 1967439"/>
              <a:gd name="connsiteY22" fmla="*/ 288040 h 101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67439" h="1011436">
                <a:moveTo>
                  <a:pt x="544307" y="35856"/>
                </a:moveTo>
                <a:lnTo>
                  <a:pt x="99882" y="343837"/>
                </a:lnTo>
                <a:lnTo>
                  <a:pt x="99882" y="784909"/>
                </a:lnTo>
                <a:lnTo>
                  <a:pt x="277377" y="962404"/>
                </a:lnTo>
                <a:lnTo>
                  <a:pt x="772541" y="628302"/>
                </a:lnTo>
                <a:lnTo>
                  <a:pt x="772541" y="645044"/>
                </a:lnTo>
                <a:lnTo>
                  <a:pt x="817605" y="645044"/>
                </a:lnTo>
                <a:lnTo>
                  <a:pt x="327728" y="975579"/>
                </a:lnTo>
                <a:lnTo>
                  <a:pt x="1423935" y="975579"/>
                </a:lnTo>
                <a:lnTo>
                  <a:pt x="1868360" y="667598"/>
                </a:lnTo>
                <a:lnTo>
                  <a:pt x="1868360" y="226526"/>
                </a:lnTo>
                <a:lnTo>
                  <a:pt x="1694924" y="53090"/>
                </a:lnTo>
                <a:lnTo>
                  <a:pt x="1120328" y="440788"/>
                </a:lnTo>
                <a:lnTo>
                  <a:pt x="1050451" y="440788"/>
                </a:lnTo>
                <a:lnTo>
                  <a:pt x="1650589" y="35856"/>
                </a:lnTo>
                <a:close/>
                <a:moveTo>
                  <a:pt x="415649" y="0"/>
                </a:moveTo>
                <a:lnTo>
                  <a:pt x="1805418" y="0"/>
                </a:lnTo>
                <a:lnTo>
                  <a:pt x="1967439" y="149704"/>
                </a:lnTo>
                <a:lnTo>
                  <a:pt x="1967439" y="734223"/>
                </a:lnTo>
                <a:lnTo>
                  <a:pt x="1567412" y="1011436"/>
                </a:lnTo>
                <a:lnTo>
                  <a:pt x="176031" y="1011436"/>
                </a:lnTo>
                <a:lnTo>
                  <a:pt x="0" y="837823"/>
                </a:lnTo>
                <a:lnTo>
                  <a:pt x="0" y="28804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41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1200"/>
    </mc:Choice>
    <mc:Fallback xmlns="">
      <p:transition advTm="31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7" grpId="0"/>
      <p:bldP spid="28" grpId="0"/>
      <p:bldP spid="28" grpId="1"/>
      <p:bldP spid="29" grpId="0"/>
      <p:bldP spid="30" grpId="0"/>
      <p:bldP spid="30" grpId="1"/>
      <p:bldP spid="33" grpId="0"/>
      <p:bldP spid="33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D76CB-5AB8-B748-B6A3-2E6A4E3F6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FC6E1BC-485B-BCDC-19E1-DD6F6123036B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37152C6-0C0C-E8BF-4908-DD203BC37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6ABA513-E695-35E1-4899-7B44381193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F1EE794-F8CA-83ED-17DD-33E8EBCE9D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C99E5B2-E2D3-26D3-0D12-1A7C7B720C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20F0271-BA82-AE5A-8E30-DB311FC2F9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B551CCE-1A7A-A436-CDD6-824EF81A7D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A4C10DB-E5E1-8F59-4108-851462A6E0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287586C-9C80-5689-54B8-03FE6FC213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D784421-20CE-C15C-10DA-A6ED2A48F1AF}"/>
              </a:ext>
            </a:extLst>
          </p:cNvPr>
          <p:cNvSpPr txBox="1"/>
          <p:nvPr/>
        </p:nvSpPr>
        <p:spPr>
          <a:xfrm>
            <a:off x="-68400" y="3708000"/>
            <a:ext cx="19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Estabilización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5783AB-563A-243F-85D2-A5FA0767CF91}"/>
              </a:ext>
            </a:extLst>
          </p:cNvPr>
          <p:cNvSpPr txBox="1"/>
          <p:nvPr/>
        </p:nvSpPr>
        <p:spPr>
          <a:xfrm>
            <a:off x="-68400" y="3708000"/>
            <a:ext cx="19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Recuperación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6E06CB-3C41-E5F0-3464-26C626B8969D}"/>
              </a:ext>
            </a:extLst>
          </p:cNvPr>
          <p:cNvSpPr txBox="1"/>
          <p:nvPr/>
        </p:nvSpPr>
        <p:spPr>
          <a:xfrm>
            <a:off x="-68400" y="3708000"/>
            <a:ext cx="19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Bloqueo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04F247F-149A-B281-C023-B8C3352B47F4}"/>
              </a:ext>
            </a:extLst>
          </p:cNvPr>
          <p:cNvSpPr txBox="1"/>
          <p:nvPr/>
        </p:nvSpPr>
        <p:spPr>
          <a:xfrm>
            <a:off x="-68400" y="3708000"/>
            <a:ext cx="19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Apagón</a:t>
            </a:r>
            <a:endParaRPr lang="es-ES" noProof="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5DA2D3-5A57-0C60-27DA-1ACB2DD48A83}"/>
              </a:ext>
            </a:extLst>
          </p:cNvPr>
          <p:cNvSpPr txBox="1"/>
          <p:nvPr/>
        </p:nvSpPr>
        <p:spPr>
          <a:xfrm>
            <a:off x="-68400" y="3708000"/>
            <a:ext cx="19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Flujo habitual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ABD23-278E-C134-B46D-447AAA6F6237}"/>
              </a:ext>
            </a:extLst>
          </p:cNvPr>
          <p:cNvSpPr txBox="1"/>
          <p:nvPr/>
        </p:nvSpPr>
        <p:spPr>
          <a:xfrm>
            <a:off x="-68400" y="3708000"/>
            <a:ext cx="1942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Pico de renovables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51B052-01EB-9BB5-5757-EC016B5386C6}"/>
              </a:ext>
            </a:extLst>
          </p:cNvPr>
          <p:cNvSpPr txBox="1"/>
          <p:nvPr/>
        </p:nvSpPr>
        <p:spPr>
          <a:xfrm>
            <a:off x="-68400" y="3708000"/>
            <a:ext cx="1942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Acerquémonos a la zona del apagón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BF8684F-738B-A5ED-CF10-AB651705B2D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22</a:t>
            </a:fld>
            <a:endParaRPr lang="es-E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44B1166-DA18-A41A-9519-94EAE0D72AC2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</a:rPr>
              <a:t>Caso de uso | Segmentación y anomalías | Multivariable</a:t>
            </a:r>
            <a:endParaRPr lang="es-E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6CC0D7B5-E5A0-C5E3-21CF-17737A52B449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E5DF7E57-7EFD-D70F-04F7-008D4DF49542}"/>
              </a:ext>
            </a:extLst>
          </p:cNvPr>
          <p:cNvGrpSpPr/>
          <p:nvPr/>
        </p:nvGrpSpPr>
        <p:grpSpPr>
          <a:xfrm>
            <a:off x="17961" y="5206090"/>
            <a:ext cx="1089579" cy="1060938"/>
            <a:chOff x="11207068" y="5072674"/>
            <a:chExt cx="1089579" cy="1060938"/>
          </a:xfrm>
        </p:grpSpPr>
        <p:pic>
          <p:nvPicPr>
            <p:cNvPr id="3" name="Graphic 2" descr="Lamp with solid fill">
              <a:extLst>
                <a:ext uri="{FF2B5EF4-FFF2-40B4-BE49-F238E27FC236}">
                  <a16:creationId xmlns:a16="http://schemas.microsoft.com/office/drawing/2014/main" id="{71C3E577-3FA3-5CB2-FCFA-31B28BB75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Candle with solid fill">
              <a:extLst>
                <a:ext uri="{FF2B5EF4-FFF2-40B4-BE49-F238E27FC236}">
                  <a16:creationId xmlns:a16="http://schemas.microsoft.com/office/drawing/2014/main" id="{651CDC87-EAB7-64FA-FF88-40352EF55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D5FAEDA-B4AE-75C1-C426-117A4DD63240}"/>
              </a:ext>
            </a:extLst>
          </p:cNvPr>
          <p:cNvSpPr/>
          <p:nvPr/>
        </p:nvSpPr>
        <p:spPr>
          <a:xfrm rot="10800000">
            <a:off x="173250" y="1296299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6AAFC5B-9053-D2A6-7847-400699AB7C71}"/>
              </a:ext>
            </a:extLst>
          </p:cNvPr>
          <p:cNvSpPr/>
          <p:nvPr/>
        </p:nvSpPr>
        <p:spPr>
          <a:xfrm>
            <a:off x="0" y="1286674"/>
            <a:ext cx="1003300" cy="477055"/>
          </a:xfrm>
          <a:custGeom>
            <a:avLst/>
            <a:gdLst>
              <a:gd name="connsiteX0" fmla="*/ 544307 w 1967439"/>
              <a:gd name="connsiteY0" fmla="*/ 35856 h 1011436"/>
              <a:gd name="connsiteX1" fmla="*/ 99882 w 1967439"/>
              <a:gd name="connsiteY1" fmla="*/ 343837 h 1011436"/>
              <a:gd name="connsiteX2" fmla="*/ 99882 w 1967439"/>
              <a:gd name="connsiteY2" fmla="*/ 784909 h 1011436"/>
              <a:gd name="connsiteX3" fmla="*/ 277377 w 1967439"/>
              <a:gd name="connsiteY3" fmla="*/ 962404 h 1011436"/>
              <a:gd name="connsiteX4" fmla="*/ 772541 w 1967439"/>
              <a:gd name="connsiteY4" fmla="*/ 628302 h 1011436"/>
              <a:gd name="connsiteX5" fmla="*/ 772541 w 1967439"/>
              <a:gd name="connsiteY5" fmla="*/ 645044 h 1011436"/>
              <a:gd name="connsiteX6" fmla="*/ 817605 w 1967439"/>
              <a:gd name="connsiteY6" fmla="*/ 645044 h 1011436"/>
              <a:gd name="connsiteX7" fmla="*/ 327728 w 1967439"/>
              <a:gd name="connsiteY7" fmla="*/ 975579 h 1011436"/>
              <a:gd name="connsiteX8" fmla="*/ 1423935 w 1967439"/>
              <a:gd name="connsiteY8" fmla="*/ 975579 h 1011436"/>
              <a:gd name="connsiteX9" fmla="*/ 1868360 w 1967439"/>
              <a:gd name="connsiteY9" fmla="*/ 667598 h 1011436"/>
              <a:gd name="connsiteX10" fmla="*/ 1868360 w 1967439"/>
              <a:gd name="connsiteY10" fmla="*/ 226526 h 1011436"/>
              <a:gd name="connsiteX11" fmla="*/ 1694924 w 1967439"/>
              <a:gd name="connsiteY11" fmla="*/ 53090 h 1011436"/>
              <a:gd name="connsiteX12" fmla="*/ 1120328 w 1967439"/>
              <a:gd name="connsiteY12" fmla="*/ 440788 h 1011436"/>
              <a:gd name="connsiteX13" fmla="*/ 1050451 w 1967439"/>
              <a:gd name="connsiteY13" fmla="*/ 440788 h 1011436"/>
              <a:gd name="connsiteX14" fmla="*/ 1650589 w 1967439"/>
              <a:gd name="connsiteY14" fmla="*/ 35856 h 1011436"/>
              <a:gd name="connsiteX15" fmla="*/ 415649 w 1967439"/>
              <a:gd name="connsiteY15" fmla="*/ 0 h 1011436"/>
              <a:gd name="connsiteX16" fmla="*/ 1805418 w 1967439"/>
              <a:gd name="connsiteY16" fmla="*/ 0 h 1011436"/>
              <a:gd name="connsiteX17" fmla="*/ 1967439 w 1967439"/>
              <a:gd name="connsiteY17" fmla="*/ 149704 h 1011436"/>
              <a:gd name="connsiteX18" fmla="*/ 1967439 w 1967439"/>
              <a:gd name="connsiteY18" fmla="*/ 734223 h 1011436"/>
              <a:gd name="connsiteX19" fmla="*/ 1567412 w 1967439"/>
              <a:gd name="connsiteY19" fmla="*/ 1011436 h 1011436"/>
              <a:gd name="connsiteX20" fmla="*/ 176031 w 1967439"/>
              <a:gd name="connsiteY20" fmla="*/ 1011436 h 1011436"/>
              <a:gd name="connsiteX21" fmla="*/ 0 w 1967439"/>
              <a:gd name="connsiteY21" fmla="*/ 837823 h 1011436"/>
              <a:gd name="connsiteX22" fmla="*/ 0 w 1967439"/>
              <a:gd name="connsiteY22" fmla="*/ 288040 h 101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67439" h="1011436">
                <a:moveTo>
                  <a:pt x="544307" y="35856"/>
                </a:moveTo>
                <a:lnTo>
                  <a:pt x="99882" y="343837"/>
                </a:lnTo>
                <a:lnTo>
                  <a:pt x="99882" y="784909"/>
                </a:lnTo>
                <a:lnTo>
                  <a:pt x="277377" y="962404"/>
                </a:lnTo>
                <a:lnTo>
                  <a:pt x="772541" y="628302"/>
                </a:lnTo>
                <a:lnTo>
                  <a:pt x="772541" y="645044"/>
                </a:lnTo>
                <a:lnTo>
                  <a:pt x="817605" y="645044"/>
                </a:lnTo>
                <a:lnTo>
                  <a:pt x="327728" y="975579"/>
                </a:lnTo>
                <a:lnTo>
                  <a:pt x="1423935" y="975579"/>
                </a:lnTo>
                <a:lnTo>
                  <a:pt x="1868360" y="667598"/>
                </a:lnTo>
                <a:lnTo>
                  <a:pt x="1868360" y="226526"/>
                </a:lnTo>
                <a:lnTo>
                  <a:pt x="1694924" y="53090"/>
                </a:lnTo>
                <a:lnTo>
                  <a:pt x="1120328" y="440788"/>
                </a:lnTo>
                <a:lnTo>
                  <a:pt x="1050451" y="440788"/>
                </a:lnTo>
                <a:lnTo>
                  <a:pt x="1650589" y="35856"/>
                </a:lnTo>
                <a:close/>
                <a:moveTo>
                  <a:pt x="415649" y="0"/>
                </a:moveTo>
                <a:lnTo>
                  <a:pt x="1805418" y="0"/>
                </a:lnTo>
                <a:lnTo>
                  <a:pt x="1967439" y="149704"/>
                </a:lnTo>
                <a:lnTo>
                  <a:pt x="1967439" y="734223"/>
                </a:lnTo>
                <a:lnTo>
                  <a:pt x="1567412" y="1011436"/>
                </a:lnTo>
                <a:lnTo>
                  <a:pt x="176031" y="1011436"/>
                </a:lnTo>
                <a:lnTo>
                  <a:pt x="0" y="837823"/>
                </a:lnTo>
                <a:lnTo>
                  <a:pt x="0" y="288040"/>
                </a:lnTo>
                <a:close/>
              </a:path>
            </a:pathLst>
          </a:cu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672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93"/>
    </mc:Choice>
    <mc:Fallback xmlns="">
      <p:transition advTm="20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5" grpId="1"/>
      <p:bldP spid="30" grpId="0"/>
      <p:bldP spid="30" grpId="1"/>
      <p:bldP spid="11" grpId="0"/>
      <p:bldP spid="11" grpId="1"/>
      <p:bldP spid="41" grpId="0"/>
      <p:bldP spid="46" grpId="0"/>
      <p:bldP spid="46" grpId="1"/>
      <p:bldP spid="24" grpId="0"/>
      <p:bldP spid="24" grpId="1"/>
      <p:bldP spid="38" grpId="0"/>
      <p:bldP spid="38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8359C-7D1D-7F58-308D-DB827B03B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5519BE4-561D-586D-0DD1-24AC1BB0CA34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914F7-D34E-D684-CC45-9599A4156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23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8AF605C-C961-76B2-47F0-0CE9457EA7C1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DL | Modelos </a:t>
            </a:r>
            <a:r>
              <a:rPr lang="es-ES" sz="2800" b="1" dirty="0" err="1">
                <a:solidFill>
                  <a:schemeClr val="tx1"/>
                </a:solidFill>
                <a:latin typeface="+mj-lt"/>
              </a:rPr>
              <a:t>pre-entrenados</a:t>
            </a:r>
            <a:r>
              <a:rPr lang="es-ES" sz="28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1/3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9C21C28-F207-FC99-A00E-13D4E537270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23</a:t>
            </a:fld>
            <a:endParaRPr lang="es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85F3CE1-5213-45B8-62EE-6047A6879F67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9F55216-3E48-2D0F-308C-DA74967972D3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42C3B8A-6793-5B3C-9C11-465FF1AD3E36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365CAC5-1815-69DE-D2EE-C477B7B07D1B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8622D78-6B0F-4E8C-A0A1-C22CB87296AD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4E913A4-8594-B717-3BC3-EAEE0BD1BE12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0" name="Picture 4">
            <a:extLst>
              <a:ext uri="{FF2B5EF4-FFF2-40B4-BE49-F238E27FC236}">
                <a16:creationId xmlns:a16="http://schemas.microsoft.com/office/drawing/2014/main" id="{2A5A36B6-4B56-8E31-3441-205A20545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076" y="2723113"/>
            <a:ext cx="6780667" cy="89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18">
            <a:extLst>
              <a:ext uri="{FF2B5EF4-FFF2-40B4-BE49-F238E27FC236}">
                <a16:creationId xmlns:a16="http://schemas.microsoft.com/office/drawing/2014/main" id="{667E6600-9937-1BA7-C1C2-5CD4CA2AE2E4}"/>
              </a:ext>
            </a:extLst>
          </p:cNvPr>
          <p:cNvSpPr txBox="1">
            <a:spLocks/>
          </p:cNvSpPr>
          <p:nvPr/>
        </p:nvSpPr>
        <p:spPr>
          <a:xfrm>
            <a:off x="-274329" y="2621258"/>
            <a:ext cx="2992129" cy="369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noProof="0" dirty="0"/>
              <a:t>Entrenamiento </a:t>
            </a:r>
          </a:p>
          <a:p>
            <a:pPr marL="0" indent="0" algn="ctr">
              <a:buNone/>
            </a:pPr>
            <a:r>
              <a:rPr lang="es-ES" sz="2400" dirty="0"/>
              <a:t>+ Inferencia</a:t>
            </a:r>
          </a:p>
          <a:p>
            <a:pPr marL="0" indent="0" algn="ctr">
              <a:buNone/>
            </a:pPr>
            <a:r>
              <a:rPr lang="es-ES" sz="2400" noProof="0" dirty="0"/>
              <a:t>clásico</a:t>
            </a:r>
          </a:p>
          <a:p>
            <a:pPr marL="0" indent="0">
              <a:buNone/>
            </a:pPr>
            <a:endParaRPr lang="es-ES" sz="2400" dirty="0"/>
          </a:p>
        </p:txBody>
      </p:sp>
      <p:pic>
        <p:nvPicPr>
          <p:cNvPr id="15" name="Picture 6">
            <a:extLst>
              <a:ext uri="{FF2B5EF4-FFF2-40B4-BE49-F238E27FC236}">
                <a16:creationId xmlns:a16="http://schemas.microsoft.com/office/drawing/2014/main" id="{21621EC4-A78B-51E1-56BB-1BE960790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776" y="4914900"/>
            <a:ext cx="50863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8B9B2BA5-D324-41C9-35EC-4EC3E0A2DE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06825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34"/>
    </mc:Choice>
    <mc:Fallback xmlns="">
      <p:transition spd="slow" advTm="299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9D3E3-DC8F-E0BD-3C57-61DBF54CD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AE7CBE3-48D9-D734-E57B-5A89511D3BD6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EA8AD-B5A0-8A86-665D-DBAB08253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24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4AFEEE-104C-FFD6-25C6-87DB1F4D395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DL | Modelos fundacionales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2/3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736E1A2-0876-6117-A891-8158EBA252D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24</a:t>
            </a:fld>
            <a:endParaRPr lang="es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DCE2CB-BC9E-EBA2-9349-0D48A3E122DA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BDE86D1-7FA6-6FE8-B34D-D7E1E8C5A5A5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9F20BF7A-9239-6511-A573-E71187288B7F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99A11F8-8DCC-998D-316B-B7A24F485E51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80CCF8E-4D6A-089C-BCA2-020B36069AE0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778F981-EE3C-6308-9BFB-3ECAFDD05F94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3C48A8FD-8AAD-FBF0-2003-876684D8F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776" y="4914900"/>
            <a:ext cx="50863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47094335-D34A-30CC-4A85-9B07AD101F30}"/>
              </a:ext>
            </a:extLst>
          </p:cNvPr>
          <p:cNvSpPr txBox="1">
            <a:spLocks/>
          </p:cNvSpPr>
          <p:nvPr/>
        </p:nvSpPr>
        <p:spPr>
          <a:xfrm>
            <a:off x="-274329" y="3169210"/>
            <a:ext cx="2992129" cy="369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noProof="0" dirty="0"/>
              <a:t>Inferencia directa</a:t>
            </a:r>
            <a:endParaRPr lang="es-ES" sz="2400" b="1" noProof="0" dirty="0"/>
          </a:p>
          <a:p>
            <a:pPr marL="0" indent="0">
              <a:buNone/>
            </a:pPr>
            <a:endParaRPr lang="es-ES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8179866-2B37-293A-064E-D3D4C03EF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787" y="2743986"/>
            <a:ext cx="4918323" cy="121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31E7571-CAA4-11AC-1E3B-13F90E070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616" y="1243724"/>
            <a:ext cx="6780667" cy="89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899B6014-CBF9-609F-AECC-2DB73249A3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71449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34"/>
    </mc:Choice>
    <mc:Fallback xmlns="">
      <p:transition spd="slow" advTm="29934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A92C7-4B96-082E-98B2-FDBED69C2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786492F-A824-1227-2B5A-ACD98ADD12CD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7050B-67A3-4102-36A9-B345E3422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25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029A359-37FB-CC18-F20C-CCBD8F3DDC5A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DL | Modelos fundacionales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2/3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F3FCE74-6E58-6DD6-9453-617A621D7E9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25</a:t>
            </a:fld>
            <a:endParaRPr lang="es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921277F-E8A2-B2EB-4B92-8B4FA01F3CB3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4AEB397-5540-5155-4C1A-6C817960E27C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6A3E5C2C-305A-9F0F-A76A-30CC6F66A61B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7BB45E-111E-A72A-6FB2-CCFB4759348A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0474E7A-6B38-6AF1-85EA-492F1CEAF5DC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88BED5E-8FFF-718E-C6FE-BD7B81BAD5AD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52909E7E-8781-9849-6AD8-7AA0861A0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776" y="4914900"/>
            <a:ext cx="50863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6A2B2494-3CA1-4DD1-E64A-D222C831CA72}"/>
              </a:ext>
            </a:extLst>
          </p:cNvPr>
          <p:cNvSpPr txBox="1">
            <a:spLocks/>
          </p:cNvSpPr>
          <p:nvPr/>
        </p:nvSpPr>
        <p:spPr>
          <a:xfrm>
            <a:off x="-103513" y="3209879"/>
            <a:ext cx="2992129" cy="369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noProof="0" dirty="0"/>
              <a:t>Inferencia </a:t>
            </a:r>
            <a:r>
              <a:rPr lang="es-ES" sz="2400" noProof="0" dirty="0" err="1"/>
              <a:t>zero-shot</a:t>
            </a:r>
            <a:endParaRPr lang="es-ES" sz="2400" b="1" noProof="0" dirty="0"/>
          </a:p>
          <a:p>
            <a:pPr marL="0" indent="0">
              <a:buNone/>
            </a:pPr>
            <a:endParaRPr lang="es-ES" sz="24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73835191-D24E-E724-C7FE-B563D4747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616" y="1243724"/>
            <a:ext cx="6780667" cy="89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579E472-4270-9193-A8EC-47019AF44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076" y="2405171"/>
            <a:ext cx="4313238" cy="1989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BFE4576D-0D27-8830-BC98-85CAFC347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314" y="2394992"/>
            <a:ext cx="4370266" cy="199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704C7FB8-7BE6-CCB3-8DC0-39EE4E1261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17225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34"/>
    </mc:Choice>
    <mc:Fallback xmlns="">
      <p:transition spd="slow" advTm="29934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629F7-6614-6698-0986-14B97000F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F3B104E-8492-AFC9-B141-A4E526857E85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0AF79-5BC2-B16D-7249-7CB3708FE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26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9AA7B0A-9C77-6D88-385E-263693C068EB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DL | Modelos fundacionales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</a:rPr>
              <a:t>3/3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2785FB7C-78E3-3E22-3DE1-B8B8164C83A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26</a:t>
            </a:fld>
            <a:endParaRPr lang="es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F537AF-87BD-AB77-72FA-F6388AF90D0B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403AE65-2F17-00AE-5B56-E7EB16E23EF1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FE85C5A0-E428-0F09-3B38-89E406641038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CDFB3B1-FC53-ADBE-456D-6628F1446B29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CD5B930-E51D-CC37-88C0-A1CCFB19C5DE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428600E-30E9-02EB-17C7-8D20718BFE80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E943C771-349F-786A-8F60-2BFA11974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776" y="4914900"/>
            <a:ext cx="50863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18">
            <a:extLst>
              <a:ext uri="{FF2B5EF4-FFF2-40B4-BE49-F238E27FC236}">
                <a16:creationId xmlns:a16="http://schemas.microsoft.com/office/drawing/2014/main" id="{68FAFE9E-DE94-7C15-1D99-5381640C3161}"/>
              </a:ext>
            </a:extLst>
          </p:cNvPr>
          <p:cNvSpPr txBox="1">
            <a:spLocks/>
          </p:cNvSpPr>
          <p:nvPr/>
        </p:nvSpPr>
        <p:spPr>
          <a:xfrm>
            <a:off x="48794" y="3244333"/>
            <a:ext cx="2992129" cy="369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dirty="0"/>
              <a:t>Con ajuste fino</a:t>
            </a:r>
            <a:endParaRPr lang="es-ES" sz="2400" noProof="0" dirty="0"/>
          </a:p>
          <a:p>
            <a:pPr marL="0" indent="0">
              <a:buNone/>
            </a:pPr>
            <a:endParaRPr lang="es-ES" sz="24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8D0B4DE-40AF-6A77-456F-14B8A276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616" y="1243724"/>
            <a:ext cx="6780667" cy="89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DA3899C-B4DC-FE49-E540-5B39D3A6F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088" y="1840062"/>
            <a:ext cx="5907721" cy="317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926AC27E-8F04-7445-7815-283F5881A2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09763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34"/>
    </mc:Choice>
    <mc:Fallback xmlns="">
      <p:transition spd="slow" advTm="29934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314E5-8A3D-C65F-F3E2-C37B06B14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888AF6D-BC47-AA98-CF70-9B1ABA142ECB}"/>
              </a:ext>
            </a:extLst>
          </p:cNvPr>
          <p:cNvSpPr/>
          <p:nvPr/>
        </p:nvSpPr>
        <p:spPr>
          <a:xfrm>
            <a:off x="-498605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F1BC9-F1FB-910A-29A9-AEBE18026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27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3D1E23B-F825-084C-21EB-8B4171C1E001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DL | Modelos fundacionales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1/2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7AE02D6-E036-5824-A7E4-6C8F93F3528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27</a:t>
            </a:fld>
            <a:endParaRPr lang="es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19AB99B-2F59-4732-D655-06BDD3409E31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25177BD-296D-5F3F-A40B-754224A86F1D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1AB242A3-0DEF-09F2-98C2-597AEE04C451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C147CE-7F59-C645-921E-FE57C9EEB2FC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112F48C-C1CF-3C3B-8478-DC877BF06AF5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A48996B-356E-3E41-F7F2-3A33F63A3C11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17102B1B-8696-61A9-227E-29F8552BD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289" y="1523727"/>
            <a:ext cx="4157323" cy="489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A83A210A-14BD-044F-40D0-5C6F39FF77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73335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34"/>
    </mc:Choice>
    <mc:Fallback xmlns="">
      <p:transition spd="slow" advTm="29934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88E65-57FC-4C22-6385-29CBB1F2B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DE551CB-903B-E9A8-9DB0-2DA55688B6A0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4A23F6-9791-CE63-A0B8-EC7B364FF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28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9138BF4-B0E6-BDDB-3030-D736867B9D04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DL | Modelos fundacionales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2/2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4C5A2E4-DC6D-4710-B84A-79D073429A58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28</a:t>
            </a:fld>
            <a:endParaRPr lang="es-ES"/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E6BF2519-1871-4734-AA5C-7295BDB3DF1D}"/>
              </a:ext>
            </a:extLst>
          </p:cNvPr>
          <p:cNvSpPr txBox="1">
            <a:spLocks/>
          </p:cNvSpPr>
          <p:nvPr/>
        </p:nvSpPr>
        <p:spPr>
          <a:xfrm>
            <a:off x="4565579" y="6222764"/>
            <a:ext cx="3426741" cy="2671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200" noProof="0" dirty="0">
                <a:hlinkClick r:id="rId4"/>
              </a:rPr>
              <a:t>https://conference.mlinpl.org/docs/srw_talk_3.pdf</a:t>
            </a:r>
          </a:p>
          <a:p>
            <a:endParaRPr lang="es-ES" noProof="0" dirty="0"/>
          </a:p>
        </p:txBody>
      </p:sp>
      <p:pic>
        <p:nvPicPr>
          <p:cNvPr id="11" name="Imagen 1" descr="Diagrama&#10;&#10;El contenido generado por inteligencia artificial puede ser incorrecto.">
            <a:extLst>
              <a:ext uri="{FF2B5EF4-FFF2-40B4-BE49-F238E27FC236}">
                <a16:creationId xmlns:a16="http://schemas.microsoft.com/office/drawing/2014/main" id="{400B2224-5102-2B46-BCF8-A5E0268673C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100" b="9091"/>
          <a:stretch/>
        </p:blipFill>
        <p:spPr>
          <a:xfrm>
            <a:off x="1743330" y="1710204"/>
            <a:ext cx="9071241" cy="428078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22FDDE4-A287-451E-E10B-74F92B99F315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F1CCFD7-7D0D-F885-9FB8-24D21878EA42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43761FFF-3A10-E9A0-3261-338B53D4C2F9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2B6255B-776C-A07B-0CC5-FF9956E6E216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A1FA7E9-BA58-FDE7-31E9-E5DFEC22967E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F1345D6-B031-49D0-8DED-608DEF6B0934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2A7842E-6C91-92ED-D45A-5787010025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81413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34"/>
    </mc:Choice>
    <mc:Fallback xmlns="">
      <p:transition spd="slow" advTm="299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B2D6D-7F53-557E-11F4-89F521CEE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2AF3A91D-31D1-70BA-3DB1-820CBB8B8580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C3DE1-E213-EFB9-3D93-D41F3B4EE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29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478A245-D7E5-21FC-1623-A2AA96E6F784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MOMENT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1/3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7C644B5-2521-6D6F-6510-BBD18BC9488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29</a:t>
            </a:fld>
            <a:endParaRPr lang="es-E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AE7374C-689E-2634-00CC-B1107BACCFF0}"/>
              </a:ext>
            </a:extLst>
          </p:cNvPr>
          <p:cNvSpPr/>
          <p:nvPr/>
        </p:nvSpPr>
        <p:spPr>
          <a:xfrm rot="10800000">
            <a:off x="172800" y="1296000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11B198D9-BCCD-6A4A-2CEE-52DFBC1D536B}"/>
              </a:ext>
            </a:extLst>
          </p:cNvPr>
          <p:cNvSpPr txBox="1">
            <a:spLocks/>
          </p:cNvSpPr>
          <p:nvPr/>
        </p:nvSpPr>
        <p:spPr>
          <a:xfrm>
            <a:off x="1247724" y="1664671"/>
            <a:ext cx="4804063" cy="9346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400" noProof="0" dirty="0"/>
              <a:t>Modelo fundacional </a:t>
            </a:r>
            <a:r>
              <a:rPr lang="es-ES" sz="2400" b="1" noProof="0" dirty="0"/>
              <a:t>multitarea</a:t>
            </a:r>
          </a:p>
          <a:p>
            <a:pPr marL="0" indent="0">
              <a:buNone/>
            </a:pPr>
            <a:endParaRPr lang="es-E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4E7177-3EF3-60EC-656D-F00450AE0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250" y="3075877"/>
            <a:ext cx="3985013" cy="314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CBD3C0B-EB93-DF65-9D34-E4948B568332}"/>
              </a:ext>
            </a:extLst>
          </p:cNvPr>
          <p:cNvGrpSpPr/>
          <p:nvPr/>
        </p:nvGrpSpPr>
        <p:grpSpPr>
          <a:xfrm>
            <a:off x="6095963" y="1463676"/>
            <a:ext cx="4804137" cy="5075236"/>
            <a:chOff x="6095963" y="1463676"/>
            <a:chExt cx="4804137" cy="507523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DD9616F-C5BB-449D-BCD2-FE9B99B3E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5963" y="2760309"/>
              <a:ext cx="4804137" cy="3778603"/>
            </a:xfrm>
            <a:prstGeom prst="rect">
              <a:avLst/>
            </a:prstGeom>
          </p:spPr>
        </p:pic>
        <p:sp>
          <p:nvSpPr>
            <p:cNvPr id="3" name="Content Placeholder 18">
              <a:extLst>
                <a:ext uri="{FF2B5EF4-FFF2-40B4-BE49-F238E27FC236}">
                  <a16:creationId xmlns:a16="http://schemas.microsoft.com/office/drawing/2014/main" id="{D7CF9B48-62ED-314B-6E18-6F97E7F4BEA7}"/>
                </a:ext>
              </a:extLst>
            </p:cNvPr>
            <p:cNvSpPr txBox="1">
              <a:spLocks/>
            </p:cNvSpPr>
            <p:nvPr/>
          </p:nvSpPr>
          <p:spPr>
            <a:xfrm>
              <a:off x="6700837" y="1463676"/>
              <a:ext cx="3819525" cy="1336675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2400"/>
                <a:t>Afirman que </a:t>
              </a:r>
              <a:r>
                <a:rPr lang="es-ES" sz="2400" b="1"/>
                <a:t>captura comportamientos en el espacio latente</a:t>
              </a:r>
              <a:endParaRPr lang="es-ES" sz="2400" b="1" noProof="0"/>
            </a:p>
            <a:p>
              <a:pPr algn="ctr"/>
              <a:endParaRPr lang="es-ES"/>
            </a:p>
          </p:txBody>
        </p:sp>
      </p:grp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6595009-C678-0E64-C9CE-51BA379A07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56623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95"/>
    </mc:Choice>
    <mc:Fallback xmlns="">
      <p:transition spd="slow" advTm="19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A8280-A789-F373-A3AE-BCEBD8CFC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AA4849E-62BB-FB20-F8C9-0851113835E6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DA3DBC0-B796-7896-DF7E-917A0660E3A7}"/>
              </a:ext>
            </a:extLst>
          </p:cNvPr>
          <p:cNvSpPr/>
          <p:nvPr/>
        </p:nvSpPr>
        <p:spPr>
          <a:xfrm>
            <a:off x="719137" y="-284639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Contenido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16881-82CC-02C4-0709-49753A2CF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</a:t>
            </a:fld>
            <a:endParaRPr lang="es-E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FDAB9F-08D2-202C-7C06-A2409CF7D660}"/>
              </a:ext>
            </a:extLst>
          </p:cNvPr>
          <p:cNvSpPr txBox="1"/>
          <p:nvPr/>
        </p:nvSpPr>
        <p:spPr>
          <a:xfrm>
            <a:off x="902090" y="2567226"/>
            <a:ext cx="8525374" cy="29222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500" dirty="0"/>
              <a:t>Introducción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500" dirty="0"/>
              <a:t>Herramientas y metodología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500" dirty="0"/>
              <a:t>Resultados experimentales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500" dirty="0"/>
              <a:t>Discusión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s-ES" sz="2500" dirty="0"/>
              <a:t>Conclusiones y trabajo futuro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633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05"/>
    </mc:Choice>
    <mc:Fallback xmlns="">
      <p:transition spd="slow" advTm="12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F2D4E-15E2-760B-DC09-F7DDDAA8E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57630E5-2078-9671-6FD5-FDA494D1E160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Amasis MT Pro" panose="020F0502020204030204" pitchFamily="18" charset="0"/>
            </a:endParaRPr>
          </a:p>
          <a:p>
            <a:pPr algn="ctr"/>
            <a:endParaRPr lang="es-ES" sz="3000">
              <a:solidFill>
                <a:schemeClr val="tx1"/>
              </a:solidFill>
              <a:latin typeface="Amasis MT Pro" panose="020F0502020204030204" pitchFamily="18" charset="0"/>
            </a:endParaRPr>
          </a:p>
          <a:p>
            <a:pPr algn="ctr"/>
            <a:endParaRPr lang="es-ES" sz="3000">
              <a:solidFill>
                <a:schemeClr val="tx1"/>
              </a:solidFill>
              <a:latin typeface="Amasis MT Pro" panose="020F0502020204030204" pitchFamily="18" charset="0"/>
            </a:endParaRPr>
          </a:p>
          <a:p>
            <a:pPr algn="ctr"/>
            <a:endParaRPr lang="es-ES" sz="3000">
              <a:solidFill>
                <a:schemeClr val="tx1"/>
              </a:solidFill>
              <a:latin typeface="Amasis MT Pro" panose="020F0502020204030204" pitchFamily="18" charset="0"/>
            </a:endParaRPr>
          </a:p>
          <a:p>
            <a:pPr algn="ctr"/>
            <a:endParaRPr lang="es-ES" sz="3000">
              <a:solidFill>
                <a:schemeClr val="tx1"/>
              </a:solidFill>
              <a:latin typeface="Amasis MT Pro" panose="020F0502020204030204" pitchFamily="18" charset="0"/>
            </a:endParaRPr>
          </a:p>
          <a:p>
            <a:pPr algn="ctr"/>
            <a:endParaRPr lang="es-ES" sz="3000">
              <a:solidFill>
                <a:schemeClr val="tx1"/>
              </a:solidFill>
              <a:latin typeface="Amasis MT Pro" panose="020F05020202040302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A11E7-B9DC-02E6-E1B5-416A7DDCE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30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22F3DCF-546E-58DC-70FE-BF115F84AA12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MOMENT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2/3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A9CF4B4-F943-029C-4B40-B200B585E62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30</a:t>
            </a:fld>
            <a:endParaRPr lang="es-E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C95513D-ED09-2670-CBE4-D9FD52866687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4786625-5DB3-3728-FD43-638D142234F6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BD10133E-89A6-0610-F3C7-2E09BF175CD0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850B038-1627-80EB-83D1-181F8966CCD6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3F711D1-5593-078C-84F7-14FE0DDBEE2C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86081130-0A4D-A330-245D-13CB90757A03}"/>
              </a:ext>
            </a:extLst>
          </p:cNvPr>
          <p:cNvSpPr txBox="1">
            <a:spLocks/>
          </p:cNvSpPr>
          <p:nvPr/>
        </p:nvSpPr>
        <p:spPr>
          <a:xfrm>
            <a:off x="1549400" y="1698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B58247-BD25-D7A0-EFD0-CE5FAB5895B7}"/>
                  </a:ext>
                </a:extLst>
              </p:cNvPr>
              <p:cNvSpPr txBox="1"/>
              <p:nvPr/>
            </p:nvSpPr>
            <p:spPr>
              <a:xfrm>
                <a:off x="6058300" y="5500647"/>
                <a:ext cx="14892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noProof="0"/>
                  <a:t>Vectores D dimensiones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800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s-ES" sz="1800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sup>
                    </m:sSup>
                  </m:oMath>
                </a14:m>
                <a:r>
                  <a:rPr lang="es-ES" noProof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B58247-BD25-D7A0-EFD0-CE5FAB589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300" y="5500647"/>
                <a:ext cx="1489296" cy="923330"/>
              </a:xfrm>
              <a:prstGeom prst="rect">
                <a:avLst/>
              </a:prstGeom>
              <a:blipFill>
                <a:blip r:embed="rId9"/>
                <a:stretch>
                  <a:fillRect l="-2869" t="-2632" r="-4918" b="-1052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6E04853-B0B1-C332-804F-B6CE5521D346}"/>
              </a:ext>
            </a:extLst>
          </p:cNvPr>
          <p:cNvSpPr txBox="1"/>
          <p:nvPr/>
        </p:nvSpPr>
        <p:spPr>
          <a:xfrm>
            <a:off x="4879521" y="5583474"/>
            <a:ext cx="125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/>
              <a:t>Modelo de DL</a:t>
            </a:r>
            <a:endParaRPr lang="es-ES" noProof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BB3767-F28B-15FB-E343-59AAA1B91990}"/>
              </a:ext>
            </a:extLst>
          </p:cNvPr>
          <p:cNvSpPr txBox="1"/>
          <p:nvPr/>
        </p:nvSpPr>
        <p:spPr>
          <a:xfrm>
            <a:off x="7405332" y="3767404"/>
            <a:ext cx="166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Proyección</a:t>
            </a:r>
          </a:p>
          <a:p>
            <a:pPr algn="ctr"/>
            <a:endParaRPr lang="es-ES" noProof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A35D77AD-DF52-1C63-C0AB-4017FF7785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9711" y="3931008"/>
            <a:ext cx="1377674" cy="6111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6F8833-606C-CD4D-D575-AE564CA99F91}"/>
              </a:ext>
            </a:extLst>
          </p:cNvPr>
          <p:cNvSpPr txBox="1"/>
          <p:nvPr/>
        </p:nvSpPr>
        <p:spPr>
          <a:xfrm>
            <a:off x="1226767" y="5421123"/>
            <a:ext cx="1255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Datos originales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C4003B-6BA8-B463-B239-0C7E4C76F3F5}"/>
              </a:ext>
            </a:extLst>
          </p:cNvPr>
          <p:cNvSpPr txBox="1"/>
          <p:nvPr/>
        </p:nvSpPr>
        <p:spPr>
          <a:xfrm>
            <a:off x="3356769" y="5451513"/>
            <a:ext cx="1373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Ventanas deslizantes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2F0B1A05-B29B-89A5-B0BF-5531887EDC3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83799" y="3294193"/>
            <a:ext cx="795646" cy="795646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EB86ECD5-3912-DC99-3C11-1D4BD9C1F9EF}"/>
              </a:ext>
            </a:extLst>
          </p:cNvPr>
          <p:cNvSpPr/>
          <p:nvPr/>
        </p:nvSpPr>
        <p:spPr>
          <a:xfrm>
            <a:off x="2793092" y="4122778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F30B25-7BB2-8DEE-7B42-7FDB5AFEB7F8}"/>
              </a:ext>
            </a:extLst>
          </p:cNvPr>
          <p:cNvSpPr txBox="1"/>
          <p:nvPr/>
        </p:nvSpPr>
        <p:spPr>
          <a:xfrm>
            <a:off x="8749562" y="5586297"/>
            <a:ext cx="204943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noProof="0"/>
              <a:t>Gráficos</a:t>
            </a:r>
          </a:p>
        </p:txBody>
      </p:sp>
      <p:pic>
        <p:nvPicPr>
          <p:cNvPr id="19" name="Picture 18" descr="deepvats_intro.png">
            <a:extLst>
              <a:ext uri="{FF2B5EF4-FFF2-40B4-BE49-F238E27FC236}">
                <a16:creationId xmlns:a16="http://schemas.microsoft.com/office/drawing/2014/main" id="{56B52529-ED41-3641-A6A8-8C28167E47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41" t="21004" r="13639" b="16877"/>
          <a:stretch/>
        </p:blipFill>
        <p:spPr bwMode="auto">
          <a:xfrm>
            <a:off x="9067970" y="3680253"/>
            <a:ext cx="1605280" cy="130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deepvats_intro.png">
            <a:extLst>
              <a:ext uri="{FF2B5EF4-FFF2-40B4-BE49-F238E27FC236}">
                <a16:creationId xmlns:a16="http://schemas.microsoft.com/office/drawing/2014/main" id="{06CFBA7B-A7A2-EE26-529F-2920A5F07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20" t="33136" b="28185"/>
          <a:stretch/>
        </p:blipFill>
        <p:spPr bwMode="auto">
          <a:xfrm>
            <a:off x="11008812" y="3712072"/>
            <a:ext cx="934155" cy="96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1C985061-B5B9-389F-FE3F-16F51E48FEB7}"/>
              </a:ext>
            </a:extLst>
          </p:cNvPr>
          <p:cNvSpPr/>
          <p:nvPr/>
        </p:nvSpPr>
        <p:spPr>
          <a:xfrm>
            <a:off x="5284709" y="4128164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E31B2F4-10C1-E902-C9C2-F713AE493CD6}"/>
              </a:ext>
            </a:extLst>
          </p:cNvPr>
          <p:cNvSpPr/>
          <p:nvPr/>
        </p:nvSpPr>
        <p:spPr>
          <a:xfrm>
            <a:off x="8033716" y="4127644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DFF64001-C3CC-A97D-F47D-D5A23D6424AB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8475928" y="-409146"/>
            <a:ext cx="37301" cy="5962622"/>
          </a:xfrm>
          <a:prstGeom prst="bentConnector3">
            <a:avLst>
              <a:gd name="adj1" fmla="val -612852"/>
            </a:avLst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F912E389-66CB-BFEB-9805-AC33F3AF608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475928" y="3197423"/>
            <a:ext cx="37301" cy="5962622"/>
          </a:xfrm>
          <a:prstGeom prst="bentConnector3">
            <a:avLst>
              <a:gd name="adj1" fmla="val -612852"/>
            </a:avLst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3F3E61D-9CDE-C27B-4DEA-6E162FE47B1B}"/>
              </a:ext>
            </a:extLst>
          </p:cNvPr>
          <p:cNvSpPr txBox="1"/>
          <p:nvPr/>
        </p:nvSpPr>
        <p:spPr>
          <a:xfrm>
            <a:off x="7300184" y="1915073"/>
            <a:ext cx="247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Human in </a:t>
            </a:r>
            <a:r>
              <a:rPr lang="es-ES" noProof="0" err="1"/>
              <a:t>the</a:t>
            </a:r>
            <a:r>
              <a:rPr lang="es-ES" noProof="0"/>
              <a:t> </a:t>
            </a:r>
            <a:r>
              <a:rPr lang="es-ES" noProof="0" err="1"/>
              <a:t>loop</a:t>
            </a:r>
            <a:endParaRPr lang="es-ES" noProof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F31D6F7-A602-A1FF-15F4-296B31CE58E3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b="61688"/>
          <a:stretch/>
        </p:blipFill>
        <p:spPr>
          <a:xfrm>
            <a:off x="3400279" y="3634541"/>
            <a:ext cx="1432684" cy="11398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2A98542-5824-DB3D-9EFE-B9D4E6A090F6}"/>
              </a:ext>
            </a:extLst>
          </p:cNvPr>
          <p:cNvSpPr txBox="1"/>
          <p:nvPr/>
        </p:nvSpPr>
        <p:spPr>
          <a:xfrm>
            <a:off x="10559926" y="5574307"/>
            <a:ext cx="16682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Analista</a:t>
            </a:r>
          </a:p>
          <a:p>
            <a:pPr algn="ctr"/>
            <a:endParaRPr lang="es-ES" noProof="0" dirty="0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7F347EB0-406F-3ED2-D67E-7C60FAD3AE51}"/>
              </a:ext>
            </a:extLst>
          </p:cNvPr>
          <p:cNvSpPr/>
          <p:nvPr/>
        </p:nvSpPr>
        <p:spPr>
          <a:xfrm>
            <a:off x="10710949" y="4119947"/>
            <a:ext cx="411480" cy="202849"/>
          </a:xfrm>
          <a:prstGeom prst="rightArrow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/>
          </a:p>
        </p:txBody>
      </p:sp>
      <p:pic>
        <p:nvPicPr>
          <p:cNvPr id="34" name="Picture 2" descr="undefined">
            <a:extLst>
              <a:ext uri="{FF2B5EF4-FFF2-40B4-BE49-F238E27FC236}">
                <a16:creationId xmlns:a16="http://schemas.microsoft.com/office/drawing/2014/main" id="{41E3BCCD-453F-1091-E63B-B91B40E5B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572" y="3509151"/>
            <a:ext cx="1095791" cy="1341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A4ED164-290C-DB4D-8080-FA0ADEA9391D}"/>
              </a:ext>
            </a:extLst>
          </p:cNvPr>
          <p:cNvSpPr txBox="1"/>
          <p:nvPr/>
        </p:nvSpPr>
        <p:spPr>
          <a:xfrm>
            <a:off x="8982078" y="3591434"/>
            <a:ext cx="20494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b="1" noProof="0" dirty="0"/>
              <a:t>Opción de ajuste fino “al vuelo”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6E35D0-62D5-F0F0-6178-0942EFAB9CA9}"/>
              </a:ext>
            </a:extLst>
          </p:cNvPr>
          <p:cNvSpPr txBox="1"/>
          <p:nvPr/>
        </p:nvSpPr>
        <p:spPr>
          <a:xfrm>
            <a:off x="4456904" y="2846519"/>
            <a:ext cx="204943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b="1" noProof="0"/>
              <a:t>MOMENT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39E62D8-C881-3618-2C6D-65F697569B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11851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091"/>
    </mc:Choice>
    <mc:Fallback xmlns="">
      <p:transition spd="slow" advTm="360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3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4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8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9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250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3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4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250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8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9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5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6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9" dur="2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0" dur="2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1" dur="2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2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4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5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6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25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0" grpId="1"/>
      <p:bldP spid="11" grpId="0"/>
      <p:bldP spid="14" grpId="0"/>
      <p:bldP spid="15" grpId="0"/>
      <p:bldP spid="17" grpId="0" animBg="1"/>
      <p:bldP spid="18" grpId="0"/>
      <p:bldP spid="18" grpId="1"/>
      <p:bldP spid="24" grpId="0" animBg="1"/>
      <p:bldP spid="24" grpId="1" animBg="1"/>
      <p:bldP spid="26" grpId="0" animBg="1"/>
      <p:bldP spid="29" grpId="0"/>
      <p:bldP spid="31" grpId="0"/>
      <p:bldP spid="33" grpId="0" animBg="1"/>
      <p:bldP spid="35" grpId="0"/>
      <p:bldP spid="35" grpId="1"/>
      <p:bldP spid="36" grpId="0"/>
      <p:bldP spid="36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3669E0-B6E3-E112-99B0-22D891DDE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37F03A2-5CE9-680E-E17D-2B61932BE862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Content Placeholder 9">
                <a:extLst>
                  <a:ext uri="{FF2B5EF4-FFF2-40B4-BE49-F238E27FC236}">
                    <a16:creationId xmlns:a16="http://schemas.microsoft.com/office/drawing/2014/main" id="{C7730E7F-3037-D7F6-D5B3-2A451A73123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75445181"/>
                  </p:ext>
                </p:extLst>
              </p:nvPr>
            </p:nvGraphicFramePr>
            <p:xfrm>
              <a:off x="2620399" y="2613850"/>
              <a:ext cx="7317104" cy="2103120"/>
            </p:xfrm>
            <a:graphic>
              <a:graphicData uri="http://schemas.openxmlformats.org/drawingml/2006/table">
                <a:tbl>
                  <a:tblPr firstRow="1" bandRow="1">
                    <a:tableStyleId>{D27102A9-8310-4765-A935-A1911B00CA55}</a:tableStyleId>
                  </a:tblPr>
                  <a:tblGrid>
                    <a:gridCol w="1829276">
                      <a:extLst>
                        <a:ext uri="{9D8B030D-6E8A-4147-A177-3AD203B41FA5}">
                          <a16:colId xmlns:a16="http://schemas.microsoft.com/office/drawing/2014/main" val="1670086377"/>
                        </a:ext>
                      </a:extLst>
                    </a:gridCol>
                    <a:gridCol w="1829276">
                      <a:extLst>
                        <a:ext uri="{9D8B030D-6E8A-4147-A177-3AD203B41FA5}">
                          <a16:colId xmlns:a16="http://schemas.microsoft.com/office/drawing/2014/main" val="2179267525"/>
                        </a:ext>
                      </a:extLst>
                    </a:gridCol>
                    <a:gridCol w="1829276">
                      <a:extLst>
                        <a:ext uri="{9D8B030D-6E8A-4147-A177-3AD203B41FA5}">
                          <a16:colId xmlns:a16="http://schemas.microsoft.com/office/drawing/2014/main" val="3290370269"/>
                        </a:ext>
                      </a:extLst>
                    </a:gridCol>
                    <a:gridCol w="1829276">
                      <a:extLst>
                        <a:ext uri="{9D8B030D-6E8A-4147-A177-3AD203B41FA5}">
                          <a16:colId xmlns:a16="http://schemas.microsoft.com/office/drawing/2014/main" val="1115573862"/>
                        </a:ext>
                      </a:extLst>
                    </a:gridCol>
                  </a:tblGrid>
                  <a:tr h="6236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Modelo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Capas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Dimensión oculta (D)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Parámetros (</a:t>
                          </a:r>
                          <a14:m>
                            <m:oMath xmlns:m="http://schemas.openxmlformats.org/officeDocument/2006/math">
                              <m:r>
                                <a:rPr lang="es-ES" b="1" i="1" noProof="0" smtClean="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s-ES" noProof="0" dirty="0"/>
                            <a:t>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24751165"/>
                      </a:ext>
                    </a:extLst>
                  </a:tr>
                  <a:tr h="3613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MOMENT-Small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512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s-ES" b="1" i="1" noProof="0" smtClean="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s-ES" noProof="0" dirty="0"/>
                            <a:t>38 M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025077084"/>
                      </a:ext>
                    </a:extLst>
                  </a:tr>
                  <a:tr h="3613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MOMENT-Base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768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s-ES" b="1" i="1" noProof="0" smtClean="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s-ES" noProof="0" dirty="0"/>
                            <a:t> 113</a:t>
                          </a:r>
                          <a:r>
                            <a:rPr lang="es-ES" baseline="0" noProof="0" dirty="0"/>
                            <a:t> M</a:t>
                          </a:r>
                          <a:endParaRPr lang="es-ES" noProof="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152164214"/>
                      </a:ext>
                    </a:extLst>
                  </a:tr>
                  <a:tr h="3613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MOMENT-</a:t>
                          </a:r>
                          <a:r>
                            <a:rPr lang="es-ES" noProof="0" dirty="0" err="1"/>
                            <a:t>Large</a:t>
                          </a:r>
                          <a:endParaRPr lang="es-ES" noProof="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24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1024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s-ES" b="1" i="1" noProof="0" smtClean="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s-ES" noProof="0" dirty="0"/>
                            <a:t> 346 M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010393010"/>
                      </a:ext>
                    </a:extLst>
                  </a:tr>
                  <a:tr h="36134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i="0" noProof="0" dirty="0"/>
                            <a:t>MTSAE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i="0" noProof="0" dirty="0"/>
                            <a:t>6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i="0" noProof="0" dirty="0"/>
                            <a:t>128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s-ES" b="1" i="0" noProof="0" smtClean="0">
                                  <a:latin typeface="Cambria Math" panose="02040503050406030204" pitchFamily="18" charset="0"/>
                                </a:rPr>
                                <m:t>≈</m:t>
                              </m:r>
                            </m:oMath>
                          </a14:m>
                          <a:r>
                            <a:rPr lang="es-ES" i="0" noProof="0" dirty="0"/>
                            <a:t>457 K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7214621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Content Placeholder 9">
                <a:extLst>
                  <a:ext uri="{FF2B5EF4-FFF2-40B4-BE49-F238E27FC236}">
                    <a16:creationId xmlns:a16="http://schemas.microsoft.com/office/drawing/2014/main" id="{C7730E7F-3037-D7F6-D5B3-2A451A731238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75445181"/>
                  </p:ext>
                </p:extLst>
              </p:nvPr>
            </p:nvGraphicFramePr>
            <p:xfrm>
              <a:off x="2620399" y="2613850"/>
              <a:ext cx="7317104" cy="2103120"/>
            </p:xfrm>
            <a:graphic>
              <a:graphicData uri="http://schemas.openxmlformats.org/drawingml/2006/table">
                <a:tbl>
                  <a:tblPr firstRow="1" bandRow="1">
                    <a:tableStyleId>{D27102A9-8310-4765-A935-A1911B00CA55}</a:tableStyleId>
                  </a:tblPr>
                  <a:tblGrid>
                    <a:gridCol w="1829276">
                      <a:extLst>
                        <a:ext uri="{9D8B030D-6E8A-4147-A177-3AD203B41FA5}">
                          <a16:colId xmlns:a16="http://schemas.microsoft.com/office/drawing/2014/main" val="1670086377"/>
                        </a:ext>
                      </a:extLst>
                    </a:gridCol>
                    <a:gridCol w="1829276">
                      <a:extLst>
                        <a:ext uri="{9D8B030D-6E8A-4147-A177-3AD203B41FA5}">
                          <a16:colId xmlns:a16="http://schemas.microsoft.com/office/drawing/2014/main" val="2179267525"/>
                        </a:ext>
                      </a:extLst>
                    </a:gridCol>
                    <a:gridCol w="1829276">
                      <a:extLst>
                        <a:ext uri="{9D8B030D-6E8A-4147-A177-3AD203B41FA5}">
                          <a16:colId xmlns:a16="http://schemas.microsoft.com/office/drawing/2014/main" val="3290370269"/>
                        </a:ext>
                      </a:extLst>
                    </a:gridCol>
                    <a:gridCol w="1829276">
                      <a:extLst>
                        <a:ext uri="{9D8B030D-6E8A-4147-A177-3AD203B41FA5}">
                          <a16:colId xmlns:a16="http://schemas.microsoft.com/office/drawing/2014/main" val="111557386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Modelo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Capas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Dimensión oculta (D)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667" t="-3810" r="-333" b="-2457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24751165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MOMENT-Small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512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667" t="-181667" r="-333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507708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MOMENT-Base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768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300667" t="-277049" r="-333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2164214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MOMENT-</a:t>
                          </a:r>
                          <a:r>
                            <a:rPr lang="es-ES" noProof="0" dirty="0" err="1"/>
                            <a:t>Large</a:t>
                          </a:r>
                          <a:endParaRPr lang="es-ES" noProof="0" dirty="0"/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24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noProof="0" dirty="0"/>
                            <a:t>1024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lnB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667" t="-383333" r="-333" b="-1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1039301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i="0" noProof="0" dirty="0"/>
                            <a:t>MTSAE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i="0" noProof="0" dirty="0"/>
                            <a:t>6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s-ES" i="0" noProof="0" dirty="0"/>
                            <a:t>128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s-ES"/>
                        </a:p>
                      </a:txBody>
                      <a:tcPr anchor="ctr">
                        <a:lnT w="12700" cap="flat" cmpd="sng" algn="ctr">
                          <a:solidFill>
                            <a:schemeClr val="bg2">
                              <a:lumMod val="5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3"/>
                          <a:stretch>
                            <a:fillRect l="-300667" t="-483333" r="-333" b="-2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14621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21CB285-8FED-643B-1B24-221627986A9D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MOMENT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3/3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7615AF-980F-3841-EB79-435BAD205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31</a:t>
            </a:fld>
            <a:endParaRPr lang="es-ES" noProof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73165D1-9C76-1045-B98B-19A364BA52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0581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A68AD-821F-7CE2-D903-0811560A8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0E038CE-FD1A-4D24-A2C5-4EBC506BEC46}"/>
              </a:ext>
            </a:extLst>
          </p:cNvPr>
          <p:cNvSpPr/>
          <p:nvPr/>
        </p:nvSpPr>
        <p:spPr>
          <a:xfrm>
            <a:off x="-564338" y="1268776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A77C49A-561B-0688-9EDF-5D95451EC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6A1FC1E-109D-EA62-2C29-74F39C57E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D0F26D-E409-783B-E2AC-E4A797DED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317572F-2A57-6373-7113-2B5366C542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18F9FA-B38B-82B3-62ED-0DF5ED190C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1FAB609-DA92-9A25-C952-27877E065410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MOMENT | Caso de uso |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Univariable</a:t>
            </a:r>
            <a:r>
              <a:rPr lang="es-ES" sz="2800" b="1">
                <a:solidFill>
                  <a:schemeClr val="tx1"/>
                </a:solidFill>
                <a:latin typeface="+mj-lt"/>
              </a:rPr>
              <a:t> (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zero-shot</a:t>
            </a:r>
            <a:r>
              <a:rPr lang="es-ES" sz="2800" b="1">
                <a:solidFill>
                  <a:schemeClr val="tx1"/>
                </a:solidFill>
                <a:latin typeface="+mj-lt"/>
              </a:rPr>
              <a:t>)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E166CD6A-8B2B-68ED-DE59-26EF04F33F4E}"/>
              </a:ext>
            </a:extLst>
          </p:cNvPr>
          <p:cNvSpPr txBox="1">
            <a:spLocks/>
          </p:cNvSpPr>
          <p:nvPr/>
        </p:nvSpPr>
        <p:spPr>
          <a:xfrm>
            <a:off x="772466" y="234465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D0B9A4AC-2CB4-5ACD-E990-D88218652E12}"/>
              </a:ext>
            </a:extLst>
          </p:cNvPr>
          <p:cNvSpPr txBox="1">
            <a:spLocks/>
          </p:cNvSpPr>
          <p:nvPr/>
        </p:nvSpPr>
        <p:spPr>
          <a:xfrm>
            <a:off x="772466" y="234465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Se detecta la anomalía (menos clara que con MTSAE)</a:t>
            </a:r>
          </a:p>
          <a:p>
            <a:r>
              <a:rPr lang="es-ES" dirty="0"/>
              <a:t>La segmentación no es clara</a:t>
            </a:r>
          </a:p>
        </p:txBody>
      </p:sp>
      <p:sp>
        <p:nvSpPr>
          <p:cNvPr id="43" name="Content Placeholder 18">
            <a:extLst>
              <a:ext uri="{FF2B5EF4-FFF2-40B4-BE49-F238E27FC236}">
                <a16:creationId xmlns:a16="http://schemas.microsoft.com/office/drawing/2014/main" id="{DA655E1D-42A7-B8DF-2094-584A79B17ECD}"/>
              </a:ext>
            </a:extLst>
          </p:cNvPr>
          <p:cNvSpPr txBox="1">
            <a:spLocks/>
          </p:cNvSpPr>
          <p:nvPr/>
        </p:nvSpPr>
        <p:spPr>
          <a:xfrm>
            <a:off x="772466" y="234465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51" name="Slide Number Placeholder 3">
            <a:extLst>
              <a:ext uri="{FF2B5EF4-FFF2-40B4-BE49-F238E27FC236}">
                <a16:creationId xmlns:a16="http://schemas.microsoft.com/office/drawing/2014/main" id="{4E3DBE9D-C8CC-19E9-8BD1-CC56C12B73EA}"/>
              </a:ext>
            </a:extLst>
          </p:cNvPr>
          <p:cNvSpPr txBox="1">
            <a:spLocks/>
          </p:cNvSpPr>
          <p:nvPr/>
        </p:nvSpPr>
        <p:spPr>
          <a:xfrm>
            <a:off x="8615136" y="63629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32</a:t>
            </a:fld>
            <a:endParaRPr lang="es-E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BA07513-27F7-D392-4BEA-123C73C32FD2}"/>
              </a:ext>
            </a:extLst>
          </p:cNvPr>
          <p:cNvGrpSpPr/>
          <p:nvPr/>
        </p:nvGrpSpPr>
        <p:grpSpPr>
          <a:xfrm>
            <a:off x="17961" y="5225867"/>
            <a:ext cx="1089579" cy="1060938"/>
            <a:chOff x="11207068" y="5072674"/>
            <a:chExt cx="1089579" cy="1060938"/>
          </a:xfrm>
        </p:grpSpPr>
        <p:pic>
          <p:nvPicPr>
            <p:cNvPr id="53" name="Graphic 52" descr="Lamp with solid fill">
              <a:extLst>
                <a:ext uri="{FF2B5EF4-FFF2-40B4-BE49-F238E27FC236}">
                  <a16:creationId xmlns:a16="http://schemas.microsoft.com/office/drawing/2014/main" id="{A396AFA1-8BCF-086F-6934-4818618F6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54" name="Graphic 53" descr="Candle with solid fill">
              <a:extLst>
                <a:ext uri="{FF2B5EF4-FFF2-40B4-BE49-F238E27FC236}">
                  <a16:creationId xmlns:a16="http://schemas.microsoft.com/office/drawing/2014/main" id="{35468285-A2BF-9317-1BA8-4DDA80450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105A53F-0D9F-922E-9EEA-03F174588B06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9CA92E8-0248-15E2-1A2C-FF99A849B91B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A41F9E29-5C1A-62B4-DD82-BD908941B0EA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D9CA80-7007-FE86-A591-739954DF9D16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8035949-5216-92D6-7D62-1AB4BC0D1860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05A980D5-AFB9-A0EB-9160-612044FDFD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95110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28"/>
    </mc:Choice>
    <mc:Fallback xmlns="">
      <p:transition spd="slow" advTm="318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52603-4040-DF6C-FBCB-DF5F63FCA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04B2375-BFBD-1AE6-C4DE-687F469A4C33}"/>
              </a:ext>
            </a:extLst>
          </p:cNvPr>
          <p:cNvSpPr/>
          <p:nvPr/>
        </p:nvSpPr>
        <p:spPr>
          <a:xfrm>
            <a:off x="-564338" y="1268776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BCB1AD8-11A2-5183-6882-677E9D869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E746C30-1575-1AB2-9714-45A7441C3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0DF3500-798A-55DD-98E6-BAB3ABA448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42063EC-FE08-38F6-0B5C-52CFA146D2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E78FD7A-D0B1-5C92-C8D0-C96501CC3A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774FC9-4385-3356-354C-1E0150F54B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8000" y="1332000"/>
            <a:ext cx="9360000" cy="5031000"/>
          </a:xfrm>
          <a:prstGeom prst="rect">
            <a:avLst/>
          </a:prstGeom>
        </p:spPr>
      </p:pic>
      <p:sp>
        <p:nvSpPr>
          <p:cNvPr id="14" name="Content Placeholder 18">
            <a:extLst>
              <a:ext uri="{FF2B5EF4-FFF2-40B4-BE49-F238E27FC236}">
                <a16:creationId xmlns:a16="http://schemas.microsoft.com/office/drawing/2014/main" id="{4BF77A9C-3E16-08C8-F408-63CB50E4BE93}"/>
              </a:ext>
            </a:extLst>
          </p:cNvPr>
          <p:cNvSpPr txBox="1">
            <a:spLocks/>
          </p:cNvSpPr>
          <p:nvPr/>
        </p:nvSpPr>
        <p:spPr>
          <a:xfrm>
            <a:off x="379851" y="1756816"/>
            <a:ext cx="11432298" cy="504305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200" dirty="0"/>
              <a:t>Se detecta mejor la anomalía (aún difícil de ver)</a:t>
            </a:r>
          </a:p>
          <a:p>
            <a:r>
              <a:rPr lang="es-ES" sz="2200" dirty="0"/>
              <a:t>La segmentación se ajusta bastante a los eventos ocurridos, pero sigue sin ser clara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BE8D2-13D8-3DD2-54A1-63E756405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33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EB8EF59-BF26-9572-F477-8EBE210BE139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MOMENT | Caso de uso | Multivariable (</a:t>
            </a:r>
            <a:r>
              <a:rPr lang="es-ES" sz="2800" b="1" dirty="0" err="1">
                <a:solidFill>
                  <a:schemeClr val="tx1"/>
                </a:solidFill>
                <a:latin typeface="+mj-lt"/>
              </a:rPr>
              <a:t>zero-shot</a:t>
            </a:r>
            <a:r>
              <a:rPr lang="es-ES" sz="2800" b="1" dirty="0">
                <a:solidFill>
                  <a:schemeClr val="tx1"/>
                </a:solidFill>
                <a:latin typeface="+mj-lt"/>
              </a:rPr>
              <a:t>)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E226559-A83B-5654-06AB-F97D20E4ED0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33</a:t>
            </a:fld>
            <a:endParaRPr lang="es-ES"/>
          </a:p>
        </p:txBody>
      </p: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FF92C2D8-0991-8AFB-CF44-A086C3BD061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2CFC72-BB1D-E1EC-ED38-431920690F53}"/>
              </a:ext>
            </a:extLst>
          </p:cNvPr>
          <p:cNvSpPr txBox="1"/>
          <p:nvPr/>
        </p:nvSpPr>
        <p:spPr>
          <a:xfrm>
            <a:off x="-68400" y="3708000"/>
            <a:ext cx="1942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/>
              <a:t>¿Apagón y bloqueo?</a:t>
            </a:r>
            <a:endParaRPr lang="es-ES" noProof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D0F2F1-30A9-D8B2-F42D-4148620D0B9F}"/>
              </a:ext>
            </a:extLst>
          </p:cNvPr>
          <p:cNvSpPr txBox="1"/>
          <p:nvPr/>
        </p:nvSpPr>
        <p:spPr>
          <a:xfrm>
            <a:off x="-68400" y="3708000"/>
            <a:ext cx="1942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Pico de las renovables (…y un par de trozos)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56319E-5E5A-11DC-40AC-9B3806061805}"/>
              </a:ext>
            </a:extLst>
          </p:cNvPr>
          <p:cNvSpPr txBox="1"/>
          <p:nvPr/>
        </p:nvSpPr>
        <p:spPr>
          <a:xfrm>
            <a:off x="-68400" y="3708000"/>
            <a:ext cx="19427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¿Estado habitual + apagón? No muy claro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994490-F547-C8C9-8538-6D1FFDDAC0D9}"/>
              </a:ext>
            </a:extLst>
          </p:cNvPr>
          <p:cNvSpPr txBox="1"/>
          <p:nvPr/>
        </p:nvSpPr>
        <p:spPr>
          <a:xfrm>
            <a:off x="-68400" y="3708000"/>
            <a:ext cx="19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Apagón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FC5625-BBA3-B65D-3B87-B493A2B72450}"/>
              </a:ext>
            </a:extLst>
          </p:cNvPr>
          <p:cNvSpPr txBox="1"/>
          <p:nvPr/>
        </p:nvSpPr>
        <p:spPr>
          <a:xfrm>
            <a:off x="-68400" y="3708000"/>
            <a:ext cx="19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/>
              <a:t>Apagón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31E4261-CE65-110C-BB70-F70F3CDAA49B}"/>
              </a:ext>
            </a:extLst>
          </p:cNvPr>
          <p:cNvGrpSpPr/>
          <p:nvPr/>
        </p:nvGrpSpPr>
        <p:grpSpPr>
          <a:xfrm>
            <a:off x="17961" y="5225867"/>
            <a:ext cx="1089579" cy="1060938"/>
            <a:chOff x="11207068" y="5072674"/>
            <a:chExt cx="1089579" cy="1060938"/>
          </a:xfrm>
        </p:grpSpPr>
        <p:pic>
          <p:nvPicPr>
            <p:cNvPr id="39" name="Graphic 38" descr="Lamp with solid fill">
              <a:extLst>
                <a:ext uri="{FF2B5EF4-FFF2-40B4-BE49-F238E27FC236}">
                  <a16:creationId xmlns:a16="http://schemas.microsoft.com/office/drawing/2014/main" id="{AB430F9D-8CAB-FB04-D1EF-3ADE9A1B9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40" name="Graphic 39" descr="Candle with solid fill">
              <a:extLst>
                <a:ext uri="{FF2B5EF4-FFF2-40B4-BE49-F238E27FC236}">
                  <a16:creationId xmlns:a16="http://schemas.microsoft.com/office/drawing/2014/main" id="{D1E4AD02-6DD6-9BD4-04EA-EECF7471B4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5F44EAD-F9C2-93F8-90AD-A9097F6E1C31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6D29770-49CF-2918-D022-7B865C043281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11995E4B-D635-A98D-64C9-3AB7B2656265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D794D2B-E1DE-E93F-2013-23AE74132B2D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D802534-A6D1-AE5C-962F-B2102754642F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C33E9DC8-72BE-3C3D-C6C6-BFFA773E49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261561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1974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667"/>
    </mc:Choice>
    <mc:Fallback xmlns="">
      <p:transition spd="slow" advTm="476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2" grpId="0"/>
      <p:bldP spid="22" grpId="1"/>
      <p:bldP spid="26" grpId="0"/>
      <p:bldP spid="26" grpId="1"/>
      <p:bldP spid="29" grpId="0"/>
      <p:bldP spid="29" grpId="1"/>
      <p:bldP spid="35" grpId="0"/>
      <p:bldP spid="35" grpId="1"/>
      <p:bldP spid="36" grpId="0"/>
      <p:bldP spid="36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99A05-F9E9-1742-F8F6-B455509CD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9C42B42-B6E6-EE95-7EC5-7B193B0CB190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2A614-466F-DE20-B20C-B16F02DC9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34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BF2A20A-0582-F1E3-E7C7-2555D29ED5CD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Análisis visual basado en DM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1/3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8549795-50AF-8D24-4521-C998A94F6A4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34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856E345E-F0C9-7287-B48A-D05096EB9943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6864AE97-8FB3-A25B-96F0-35D218A56343}"/>
              </a:ext>
            </a:extLst>
          </p:cNvPr>
          <p:cNvSpPr/>
          <p:nvPr/>
        </p:nvSpPr>
        <p:spPr>
          <a:xfrm>
            <a:off x="4254172" y="2717816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CD17892-E110-5E4B-4E2E-3536BF388B13}"/>
              </a:ext>
            </a:extLst>
          </p:cNvPr>
          <p:cNvSpPr txBox="1">
            <a:spLocks/>
          </p:cNvSpPr>
          <p:nvPr/>
        </p:nvSpPr>
        <p:spPr>
          <a:xfrm>
            <a:off x="1623885" y="1677964"/>
            <a:ext cx="2106168" cy="3049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200" dirty="0"/>
              <a:t>Matrix </a:t>
            </a:r>
            <a:r>
              <a:rPr lang="es-ES" sz="2200" dirty="0" err="1"/>
              <a:t>Profile</a:t>
            </a:r>
            <a:endParaRPr lang="es-ES" sz="22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2CDECD0-E2B8-DBDB-1EA3-6EE803250083}"/>
              </a:ext>
            </a:extLst>
          </p:cNvPr>
          <p:cNvSpPr txBox="1">
            <a:spLocks/>
          </p:cNvSpPr>
          <p:nvPr/>
        </p:nvSpPr>
        <p:spPr>
          <a:xfrm>
            <a:off x="5042914" y="1675985"/>
            <a:ext cx="2106168" cy="304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20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MPlot</a:t>
            </a:r>
            <a:r>
              <a:rPr lang="es-ES" sz="220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9EC698B-3963-E031-BEE1-E30ADE0A86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104" y="2066400"/>
            <a:ext cx="3876263" cy="4260175"/>
          </a:xfrm>
          <a:prstGeom prst="rect">
            <a:avLst/>
          </a:prstGeom>
        </p:spPr>
      </p:pic>
      <p:sp>
        <p:nvSpPr>
          <p:cNvPr id="12" name="Marcador de contenido 47">
            <a:extLst>
              <a:ext uri="{FF2B5EF4-FFF2-40B4-BE49-F238E27FC236}">
                <a16:creationId xmlns:a16="http://schemas.microsoft.com/office/drawing/2014/main" id="{47CAE9C2-47FF-DAE8-F2FD-8135760D23D3}"/>
              </a:ext>
            </a:extLst>
          </p:cNvPr>
          <p:cNvSpPr txBox="1">
            <a:spLocks/>
          </p:cNvSpPr>
          <p:nvPr/>
        </p:nvSpPr>
        <p:spPr>
          <a:xfrm>
            <a:off x="5843928" y="3151036"/>
            <a:ext cx="5236029" cy="21545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dirty="0"/>
              <a:t>Vector de mínimos de distancias entre subsecuencias de mismo tamaño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FB0201-4CA9-519C-D2BB-1691B90C0758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3297767" y="3824883"/>
            <a:chExt cx="1967439" cy="1398425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781B676-6524-7D07-7175-1E7EDF50EF98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2CC4AC5-565C-06C2-FB23-65CA214CAC0A}"/>
                </a:ext>
              </a:extLst>
            </p:cNvPr>
            <p:cNvSpPr/>
            <p:nvPr/>
          </p:nvSpPr>
          <p:spPr>
            <a:xfrm>
              <a:off x="3393450" y="3860739"/>
              <a:ext cx="1561703" cy="939723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BEE63DE-576D-A334-4D0B-1AA359CDE4A9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/>
            </a:p>
          </p:txBody>
        </p:sp>
      </p:grp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95F0E09-EE31-4B29-717C-DCECDE803859}"/>
              </a:ext>
            </a:extLst>
          </p:cNvPr>
          <p:cNvSpPr txBox="1">
            <a:spLocks/>
          </p:cNvSpPr>
          <p:nvPr/>
        </p:nvSpPr>
        <p:spPr>
          <a:xfrm>
            <a:off x="8461943" y="1647899"/>
            <a:ext cx="2106168" cy="314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200">
                <a:solidFill>
                  <a:schemeClr val="accent5">
                    <a:lumMod val="60000"/>
                    <a:lumOff val="40000"/>
                  </a:schemeClr>
                </a:solidFill>
              </a:rPr>
              <a:t>Pseudo-</a:t>
            </a:r>
            <a:r>
              <a:rPr lang="es-ES" sz="220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MPlot</a:t>
            </a:r>
            <a:endParaRPr lang="es-ES" sz="22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E3266B4-36CA-FD33-F368-D84426662B2D}"/>
              </a:ext>
            </a:extLst>
          </p:cNvPr>
          <p:cNvGrpSpPr/>
          <p:nvPr/>
        </p:nvGrpSpPr>
        <p:grpSpPr>
          <a:xfrm>
            <a:off x="17961" y="5206090"/>
            <a:ext cx="1089579" cy="1060938"/>
            <a:chOff x="11207068" y="5072674"/>
            <a:chExt cx="1089579" cy="1060938"/>
          </a:xfrm>
        </p:grpSpPr>
        <p:pic>
          <p:nvPicPr>
            <p:cNvPr id="5" name="Graphic 4" descr="Lamp with solid fill">
              <a:extLst>
                <a:ext uri="{FF2B5EF4-FFF2-40B4-BE49-F238E27FC236}">
                  <a16:creationId xmlns:a16="http://schemas.microsoft.com/office/drawing/2014/main" id="{686FB64D-48E7-462F-8E1D-4C93448D6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Candle with solid fill">
              <a:extLst>
                <a:ext uri="{FF2B5EF4-FFF2-40B4-BE49-F238E27FC236}">
                  <a16:creationId xmlns:a16="http://schemas.microsoft.com/office/drawing/2014/main" id="{A35813D9-6E42-42A4-31E2-55CC20819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4396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81"/>
    </mc:Choice>
    <mc:Fallback xmlns="">
      <p:transition spd="slow" advTm="24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2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F2E56-63A5-7F51-7544-AC81BF276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3D3C3201-004B-D56D-BBFC-552295E6F5DE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2FB1F-59B3-3466-A19B-BD84A5BA1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35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A0C6D5B-7322-1899-6F4D-7A5BDB714C30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Análisis visual basado en DM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2/3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04AA7BA-142A-F464-114D-404A6929BB2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35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B8825A54-83E6-494F-C96E-06F5B083B485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61AB5CC-0BB8-D97F-4D9F-50E4D96210FB}"/>
              </a:ext>
            </a:extLst>
          </p:cNvPr>
          <p:cNvSpPr/>
          <p:nvPr/>
        </p:nvSpPr>
        <p:spPr>
          <a:xfrm>
            <a:off x="4254172" y="2717816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88AFD91-4276-2246-CC78-2F63E57DA25B}"/>
              </a:ext>
            </a:extLst>
          </p:cNvPr>
          <p:cNvSpPr txBox="1">
            <a:spLocks/>
          </p:cNvSpPr>
          <p:nvPr/>
        </p:nvSpPr>
        <p:spPr>
          <a:xfrm>
            <a:off x="5042914" y="1675985"/>
            <a:ext cx="2106168" cy="304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200" dirty="0" err="1"/>
              <a:t>MPlot</a:t>
            </a:r>
            <a:r>
              <a:rPr lang="es-ES" sz="2200" dirty="0"/>
              <a:t> </a:t>
            </a:r>
          </a:p>
        </p:txBody>
      </p:sp>
      <p:sp>
        <p:nvSpPr>
          <p:cNvPr id="16" name="Marcador de contenido 47">
            <a:extLst>
              <a:ext uri="{FF2B5EF4-FFF2-40B4-BE49-F238E27FC236}">
                <a16:creationId xmlns:a16="http://schemas.microsoft.com/office/drawing/2014/main" id="{1777C50A-F159-9892-9DF3-2CB88FA285AE}"/>
              </a:ext>
            </a:extLst>
          </p:cNvPr>
          <p:cNvSpPr txBox="1">
            <a:spLocks/>
          </p:cNvSpPr>
          <p:nvPr/>
        </p:nvSpPr>
        <p:spPr>
          <a:xfrm>
            <a:off x="8960447" y="2351780"/>
            <a:ext cx="3238541" cy="42944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b="1" dirty="0"/>
              <a:t>Matriz de distancias </a:t>
            </a:r>
            <a:r>
              <a:rPr lang="es-ES" sz="2000" dirty="0"/>
              <a:t>entre subsecuencias de mismo tamaño</a:t>
            </a:r>
          </a:p>
          <a:p>
            <a:endParaRPr lang="es-ES" sz="2000" dirty="0"/>
          </a:p>
          <a:p>
            <a:r>
              <a:rPr lang="es-ES" sz="2000" dirty="0"/>
              <a:t>Difícil de detectar la anomalía, aunque está ahí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24D9281-121C-0D1F-2A78-FDB0B3A85D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3593" y="2066400"/>
            <a:ext cx="4999741" cy="42588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AFD5EE0-D8EA-3A9F-1286-2F80904305C8}"/>
              </a:ext>
            </a:extLst>
          </p:cNvPr>
          <p:cNvCxnSpPr>
            <a:cxnSpLocks/>
          </p:cNvCxnSpPr>
          <p:nvPr/>
        </p:nvCxnSpPr>
        <p:spPr>
          <a:xfrm flipV="1">
            <a:off x="5707380" y="5782888"/>
            <a:ext cx="0" cy="1061860"/>
          </a:xfrm>
          <a:prstGeom prst="straightConnector1">
            <a:avLst/>
          </a:prstGeom>
          <a:ln w="349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3931D7DE-EA67-2C69-CFC1-124895BABE94}"/>
              </a:ext>
            </a:extLst>
          </p:cNvPr>
          <p:cNvSpPr txBox="1">
            <a:spLocks/>
          </p:cNvSpPr>
          <p:nvPr/>
        </p:nvSpPr>
        <p:spPr>
          <a:xfrm>
            <a:off x="8461943" y="1647899"/>
            <a:ext cx="2106168" cy="314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Pseudo-</a:t>
            </a:r>
            <a:r>
              <a:rPr lang="es-ES" sz="2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MPlot</a:t>
            </a:r>
            <a:endParaRPr lang="es-ES" sz="2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DE68320-F606-9B01-0832-ADCC6F14C372}"/>
              </a:ext>
            </a:extLst>
          </p:cNvPr>
          <p:cNvSpPr txBox="1">
            <a:spLocks/>
          </p:cNvSpPr>
          <p:nvPr/>
        </p:nvSpPr>
        <p:spPr>
          <a:xfrm>
            <a:off x="1623885" y="1677964"/>
            <a:ext cx="2106168" cy="3049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200">
                <a:solidFill>
                  <a:schemeClr val="accent5">
                    <a:lumMod val="60000"/>
                    <a:lumOff val="40000"/>
                  </a:schemeClr>
                </a:solidFill>
              </a:rPr>
              <a:t>Matrix </a:t>
            </a:r>
            <a:r>
              <a:rPr lang="es-ES" sz="220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Profile</a:t>
            </a:r>
            <a:endParaRPr lang="es-ES" sz="22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DA3D177-AD56-16E7-79D0-29D1BD53BC91}"/>
              </a:ext>
            </a:extLst>
          </p:cNvPr>
          <p:cNvGrpSpPr/>
          <p:nvPr/>
        </p:nvGrpSpPr>
        <p:grpSpPr>
          <a:xfrm>
            <a:off x="17961" y="5215234"/>
            <a:ext cx="1089579" cy="1060938"/>
            <a:chOff x="11207068" y="5072674"/>
            <a:chExt cx="1089579" cy="1060938"/>
          </a:xfrm>
        </p:grpSpPr>
        <p:pic>
          <p:nvPicPr>
            <p:cNvPr id="7" name="Graphic 6" descr="Lamp with solid fill">
              <a:extLst>
                <a:ext uri="{FF2B5EF4-FFF2-40B4-BE49-F238E27FC236}">
                  <a16:creationId xmlns:a16="http://schemas.microsoft.com/office/drawing/2014/main" id="{CA1904B1-58DA-B9AF-5EBA-92F124E48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Candle with solid fill">
              <a:extLst>
                <a:ext uri="{FF2B5EF4-FFF2-40B4-BE49-F238E27FC236}">
                  <a16:creationId xmlns:a16="http://schemas.microsoft.com/office/drawing/2014/main" id="{7D916A7B-464D-3E8E-B4BE-677CB9D7A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4147462-2660-9A4B-6E08-A33FD88EF23F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3297767" y="3824883"/>
            <a:chExt cx="1967439" cy="1398425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55AA2E7-92F4-B3BC-6F3C-43682A6359C2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AB0BD44-270D-0E57-393A-D5BA440E9F81}"/>
                </a:ext>
              </a:extLst>
            </p:cNvPr>
            <p:cNvSpPr/>
            <p:nvPr/>
          </p:nvSpPr>
          <p:spPr>
            <a:xfrm>
              <a:off x="3393450" y="3860739"/>
              <a:ext cx="1561703" cy="939723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0594E9-4F0D-678A-FB4A-31A85C4D446E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/>
            </a:p>
          </p:txBody>
        </p:sp>
      </p:grpSp>
    </p:spTree>
    <p:extLst>
      <p:ext uri="{BB962C8B-B14F-4D97-AF65-F5344CB8AC3E}">
        <p14:creationId xmlns:p14="http://schemas.microsoft.com/office/powerpoint/2010/main" val="176458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10"/>
    </mc:Choice>
    <mc:Fallback xmlns="">
      <p:transition spd="slow" advTm="18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07DF29-FC49-5682-879A-624910048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AD26B65-411D-69FF-6C8D-59319F897CFE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ACE815-FE32-9577-8DA4-5B90F6300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36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A05BAC1-529B-7E55-C31A-1F9D2ADAD356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basado en DM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3/3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8016DA6-EE3D-9CC6-5FE3-FAE0B4842DE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36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12A9744E-A37D-BE4C-E504-3B2F87B7C886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FDD1600-14AF-8699-FC8D-823E619BE8EA}"/>
              </a:ext>
            </a:extLst>
          </p:cNvPr>
          <p:cNvSpPr/>
          <p:nvPr/>
        </p:nvSpPr>
        <p:spPr>
          <a:xfrm>
            <a:off x="4254172" y="2717816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037C860-BC02-2312-DB35-06A5379EC9BF}"/>
              </a:ext>
            </a:extLst>
          </p:cNvPr>
          <p:cNvSpPr txBox="1">
            <a:spLocks/>
          </p:cNvSpPr>
          <p:nvPr/>
        </p:nvSpPr>
        <p:spPr>
          <a:xfrm>
            <a:off x="896745" y="1680663"/>
            <a:ext cx="2106168" cy="3049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Matrix </a:t>
            </a:r>
            <a:r>
              <a:rPr lang="es-ES" sz="2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Profile</a:t>
            </a:r>
            <a:endParaRPr lang="es-ES" sz="2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3268760-5499-511D-3A11-DF9D20289E53}"/>
              </a:ext>
            </a:extLst>
          </p:cNvPr>
          <p:cNvSpPr txBox="1">
            <a:spLocks/>
          </p:cNvSpPr>
          <p:nvPr/>
        </p:nvSpPr>
        <p:spPr>
          <a:xfrm>
            <a:off x="5042914" y="1675985"/>
            <a:ext cx="2106168" cy="3049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2200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Mlot</a:t>
            </a:r>
            <a:r>
              <a:rPr lang="es-ES" sz="2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D969A46-39F9-7DAB-D681-2CEBD37A8A49}"/>
              </a:ext>
            </a:extLst>
          </p:cNvPr>
          <p:cNvSpPr txBox="1">
            <a:spLocks/>
          </p:cNvSpPr>
          <p:nvPr/>
        </p:nvSpPr>
        <p:spPr>
          <a:xfrm>
            <a:off x="8461943" y="1647899"/>
            <a:ext cx="2106168" cy="3142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200"/>
              <a:t>Pseudo-</a:t>
            </a:r>
            <a:r>
              <a:rPr lang="es-ES" sz="2200" err="1"/>
              <a:t>MPlot</a:t>
            </a:r>
            <a:endParaRPr lang="es-ES" sz="2200"/>
          </a:p>
        </p:txBody>
      </p:sp>
      <p:sp>
        <p:nvSpPr>
          <p:cNvPr id="16" name="Marcador de contenido 47">
            <a:extLst>
              <a:ext uri="{FF2B5EF4-FFF2-40B4-BE49-F238E27FC236}">
                <a16:creationId xmlns:a16="http://schemas.microsoft.com/office/drawing/2014/main" id="{432578E8-47A4-CA34-636E-C70FC8110A31}"/>
              </a:ext>
            </a:extLst>
          </p:cNvPr>
          <p:cNvSpPr txBox="1">
            <a:spLocks/>
          </p:cNvSpPr>
          <p:nvPr/>
        </p:nvSpPr>
        <p:spPr>
          <a:xfrm>
            <a:off x="2049343" y="2066400"/>
            <a:ext cx="4409657" cy="42944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sz="2000" dirty="0"/>
          </a:p>
          <a:p>
            <a:endParaRPr lang="es-ES" sz="2000" dirty="0"/>
          </a:p>
          <a:p>
            <a:r>
              <a:rPr lang="es-ES" sz="2000" dirty="0"/>
              <a:t>Matriz de </a:t>
            </a:r>
            <a:r>
              <a:rPr lang="es-ES" sz="2000" b="1" dirty="0" err="1"/>
              <a:t>pseudo-distancias</a:t>
            </a:r>
            <a:r>
              <a:rPr lang="es-ES" sz="2000" dirty="0"/>
              <a:t> entre subsecuencias</a:t>
            </a:r>
          </a:p>
          <a:p>
            <a:endParaRPr lang="es-ES" sz="2000" dirty="0"/>
          </a:p>
          <a:p>
            <a:r>
              <a:rPr lang="es-ES" sz="2000" dirty="0"/>
              <a:t>Se observa claramente el cambio de tendencia  (cruz)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18C2098-47A7-6C36-7D31-68B6320560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2664" y="2065584"/>
            <a:ext cx="5104726" cy="42588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408DD32-CAB7-5D94-355F-44941F27B913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3297767" y="3824883"/>
            <a:chExt cx="1967439" cy="1398425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A519DFB-3466-0867-BB99-383246B3B63B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E08F6DB-7DD6-CCED-CD5D-A2948864D08B}"/>
                </a:ext>
              </a:extLst>
            </p:cNvPr>
            <p:cNvSpPr/>
            <p:nvPr/>
          </p:nvSpPr>
          <p:spPr>
            <a:xfrm>
              <a:off x="3393450" y="3860739"/>
              <a:ext cx="1561703" cy="939723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A68183-7A74-9122-2D74-F795585F9629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/>
            </a:p>
          </p:txBody>
        </p:sp>
      </p:grpSp>
    </p:spTree>
    <p:extLst>
      <p:ext uri="{BB962C8B-B14F-4D97-AF65-F5344CB8AC3E}">
        <p14:creationId xmlns:p14="http://schemas.microsoft.com/office/powerpoint/2010/main" val="2603517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40"/>
    </mc:Choice>
    <mc:Fallback xmlns="">
      <p:transition spd="slow" advTm="3474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D45AD-5C05-5FA3-E76B-C045D58BD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BB41F6B-DF10-33AB-9E13-135B98D40DB6}"/>
              </a:ext>
            </a:extLst>
          </p:cNvPr>
          <p:cNvSpPr/>
          <p:nvPr/>
        </p:nvSpPr>
        <p:spPr>
          <a:xfrm>
            <a:off x="-564338" y="1255599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7" name="Content Placeholder 9">
            <a:extLst>
              <a:ext uri="{FF2B5EF4-FFF2-40B4-BE49-F238E27FC236}">
                <a16:creationId xmlns:a16="http://schemas.microsoft.com/office/drawing/2014/main" id="{D8FCC1FE-FE57-40AC-DB1B-703528869C6F}"/>
              </a:ext>
            </a:extLst>
          </p:cNvPr>
          <p:cNvGraphicFramePr>
            <a:graphicFrameLocks/>
          </p:cNvGraphicFramePr>
          <p:nvPr/>
        </p:nvGraphicFramePr>
        <p:xfrm>
          <a:off x="2938973" y="2509123"/>
          <a:ext cx="6309360" cy="245249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90370269"/>
                    </a:ext>
                  </a:extLst>
                </a:gridCol>
              </a:tblGrid>
              <a:tr h="623692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Frecuencia 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# Elementos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err="1"/>
                        <a:t>DeepVATS</a:t>
                      </a:r>
                      <a:endParaRPr lang="es-ES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600 (10m)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49,315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15 min.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5077084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300 (5m)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98,630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31 min.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9478370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493,149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2,6 horas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356284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1,479,445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8 horas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8711286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7,397,222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1,7 días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2278635"/>
                  </a:ext>
                </a:extLst>
              </a:tr>
            </a:tbl>
          </a:graphicData>
        </a:graphic>
      </p:graphicFrame>
      <p:graphicFrame>
        <p:nvGraphicFramePr>
          <p:cNvPr id="5" name="Content Placeholder 9">
            <a:extLst>
              <a:ext uri="{FF2B5EF4-FFF2-40B4-BE49-F238E27FC236}">
                <a16:creationId xmlns:a16="http://schemas.microsoft.com/office/drawing/2014/main" id="{47401403-12A1-A9DE-3626-F7FE88CBA3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7914732"/>
              </p:ext>
            </p:extLst>
          </p:nvPr>
        </p:nvGraphicFramePr>
        <p:xfrm>
          <a:off x="2937708" y="2509423"/>
          <a:ext cx="6309360" cy="245249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90370269"/>
                    </a:ext>
                  </a:extLst>
                </a:gridCol>
              </a:tblGrid>
              <a:tr h="623692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Frecuencia 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# Elementos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err="1"/>
                        <a:t>DeepVATS</a:t>
                      </a:r>
                      <a:endParaRPr lang="es-ES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600 (10m)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49,315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900.00 </a:t>
                      </a:r>
                      <a:r>
                        <a:rPr lang="es-ES" noProof="0" err="1"/>
                        <a:t>seg</a:t>
                      </a:r>
                      <a:r>
                        <a:rPr lang="es-ES" noProof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5077084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300 (5m)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98,630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1,885.71 </a:t>
                      </a:r>
                      <a:r>
                        <a:rPr lang="es-ES" noProof="0" err="1"/>
                        <a:t>seg</a:t>
                      </a:r>
                      <a:r>
                        <a:rPr lang="es-ES" noProof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2164214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493,149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9,600.00 </a:t>
                      </a:r>
                      <a:r>
                        <a:rPr lang="es-ES" noProof="0" err="1"/>
                        <a:t>seg</a:t>
                      </a:r>
                      <a:r>
                        <a:rPr lang="es-ES" noProof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0393010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1,479,445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29,075.00 </a:t>
                      </a:r>
                      <a:r>
                        <a:rPr lang="es-ES" noProof="0" err="1"/>
                        <a:t>seg</a:t>
                      </a:r>
                      <a:r>
                        <a:rPr lang="es-ES" noProof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1462120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7,397,222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144,850.00 </a:t>
                      </a:r>
                      <a:r>
                        <a:rPr lang="es-ES" noProof="0" dirty="0" err="1"/>
                        <a:t>seg</a:t>
                      </a:r>
                      <a:r>
                        <a:rPr lang="es-ES" noProof="0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3172389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6C1B515F-D620-CCB1-E6B3-F648B326BA16}"/>
              </a:ext>
            </a:extLst>
          </p:cNvPr>
          <p:cNvSpPr/>
          <p:nvPr/>
        </p:nvSpPr>
        <p:spPr>
          <a:xfrm>
            <a:off x="2869882" y="1482388"/>
            <a:ext cx="4429125" cy="38290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r>
              <a:rPr lang="es-ES" b="1" noProof="0" dirty="0">
                <a:solidFill>
                  <a:schemeClr val="tx1"/>
                </a:solidFill>
              </a:rPr>
              <a:t>Time series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E53B0-BC72-50DA-EF7B-3E2D8DB6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37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D4DCEB1-55F9-DE30-1CAF-F463C7A70A64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Análisis de escalabilidad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D0D2666-8168-A32D-2851-121904B2F5F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37</a:t>
            </a:fld>
            <a:endParaRPr lang="es-ES" dirty="0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3D0B672E-223C-3BFC-709F-ECDE6D677CC2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1FC0AD06-983D-1710-533C-CE6AC46E9A7F}"/>
              </a:ext>
            </a:extLst>
          </p:cNvPr>
          <p:cNvSpPr/>
          <p:nvPr/>
        </p:nvSpPr>
        <p:spPr>
          <a:xfrm>
            <a:off x="4254172" y="2717816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AD018DF-A066-D09D-93F3-E4E16D82F968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3297767" y="3824883"/>
            <a:chExt cx="1967439" cy="1398425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B0BA56A-531C-E941-FC59-0D3008F63CD0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ED0F325-7F8A-A74E-6492-687531B759C8}"/>
                </a:ext>
              </a:extLst>
            </p:cNvPr>
            <p:cNvSpPr/>
            <p:nvPr/>
          </p:nvSpPr>
          <p:spPr>
            <a:xfrm>
              <a:off x="3393450" y="3860739"/>
              <a:ext cx="1561703" cy="939723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6145FC-615A-3FAA-69A9-FAA5079B5FF1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/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6F7F0BA-5C24-736E-CA37-AA7873725277}"/>
              </a:ext>
            </a:extLst>
          </p:cNvPr>
          <p:cNvSpPr/>
          <p:nvPr/>
        </p:nvSpPr>
        <p:spPr>
          <a:xfrm rot="10800000">
            <a:off x="172800" y="1296000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3" name="Marcador de contenido 47">
            <a:extLst>
              <a:ext uri="{FF2B5EF4-FFF2-40B4-BE49-F238E27FC236}">
                <a16:creationId xmlns:a16="http://schemas.microsoft.com/office/drawing/2014/main" id="{9D4A4461-D8C3-2886-170F-8089E1CBE0A6}"/>
              </a:ext>
            </a:extLst>
          </p:cNvPr>
          <p:cNvSpPr txBox="1">
            <a:spLocks/>
          </p:cNvSpPr>
          <p:nvPr/>
        </p:nvSpPr>
        <p:spPr>
          <a:xfrm>
            <a:off x="5011253" y="6009559"/>
            <a:ext cx="2038025" cy="328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b="1" dirty="0"/>
              <a:t>Solar 4 </a:t>
            </a:r>
            <a:r>
              <a:rPr lang="es-ES" sz="2000" b="1" dirty="0" err="1"/>
              <a:t>seconds</a:t>
            </a:r>
            <a:endParaRPr lang="es-ES" sz="2000" b="1" dirty="0"/>
          </a:p>
        </p:txBody>
      </p:sp>
      <p:pic>
        <p:nvPicPr>
          <p:cNvPr id="10" name="Graphic 9" descr="Database outline">
            <a:extLst>
              <a:ext uri="{FF2B5EF4-FFF2-40B4-BE49-F238E27FC236}">
                <a16:creationId xmlns:a16="http://schemas.microsoft.com/office/drawing/2014/main" id="{922FCA85-4F0D-EFB1-3B9D-68F4D3E075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67017" y="5849743"/>
            <a:ext cx="434735" cy="43473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67C8083-C429-7B38-5DA0-0CE03E626A7B}"/>
              </a:ext>
            </a:extLst>
          </p:cNvPr>
          <p:cNvSpPr/>
          <p:nvPr/>
        </p:nvSpPr>
        <p:spPr>
          <a:xfrm>
            <a:off x="7365753" y="1482388"/>
            <a:ext cx="1718870" cy="38290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r>
              <a:rPr lang="es-ES" b="1" noProof="0" dirty="0" err="1">
                <a:solidFill>
                  <a:schemeClr val="tx1"/>
                </a:solidFill>
              </a:rPr>
              <a:t>Execution</a:t>
            </a:r>
            <a:r>
              <a:rPr lang="es-ES" b="1" noProof="0" dirty="0">
                <a:solidFill>
                  <a:schemeClr val="tx1"/>
                </a:solidFill>
              </a:rPr>
              <a:t> times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450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665"/>
    </mc:Choice>
    <mc:Fallback xmlns="">
      <p:transition spd="slow" advTm="42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13E005-7F4F-EB50-5343-43AB052DD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C111AF8-8314-CDC2-5097-EC87E84EA732}"/>
              </a:ext>
            </a:extLst>
          </p:cNvPr>
          <p:cNvSpPr/>
          <p:nvPr/>
        </p:nvSpPr>
        <p:spPr>
          <a:xfrm>
            <a:off x="-564338" y="1255599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CE2A62A-FA89-5193-1473-0D743CF089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1" b="46567"/>
          <a:stretch/>
        </p:blipFill>
        <p:spPr bwMode="auto">
          <a:xfrm>
            <a:off x="218326" y="1208583"/>
            <a:ext cx="11437489" cy="3808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F3745382-5133-DDE2-CB06-792C84D25286}"/>
              </a:ext>
            </a:extLst>
          </p:cNvPr>
          <p:cNvSpPr/>
          <p:nvPr/>
        </p:nvSpPr>
        <p:spPr>
          <a:xfrm>
            <a:off x="2936628" y="2509124"/>
            <a:ext cx="6311705" cy="2452492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sz="2400" noProof="0" dirty="0">
                <a:solidFill>
                  <a:schemeClr val="tx1"/>
                </a:solidFill>
              </a:rPr>
              <a:t>Necesito algo </a:t>
            </a:r>
            <a:r>
              <a:rPr lang="es-ES" sz="2400" b="1" noProof="0" dirty="0">
                <a:solidFill>
                  <a:schemeClr val="tx1"/>
                </a:solidFill>
              </a:rPr>
              <a:t>más interactivo</a:t>
            </a:r>
            <a:r>
              <a:rPr lang="es-ES" sz="2400" noProof="0" dirty="0">
                <a:solidFill>
                  <a:schemeClr val="tx1"/>
                </a:solidFill>
              </a:rPr>
              <a:t> que siga siendo </a:t>
            </a:r>
            <a:r>
              <a:rPr lang="es-ES" sz="2400" b="1" noProof="0" dirty="0">
                <a:solidFill>
                  <a:schemeClr val="tx1"/>
                </a:solidFill>
              </a:rPr>
              <a:t>fácil de interpretar</a:t>
            </a:r>
            <a:r>
              <a:rPr lang="es-ES" sz="2400" noProof="0" dirty="0">
                <a:solidFill>
                  <a:schemeClr val="tx1"/>
                </a:solidFill>
              </a:rPr>
              <a:t> y </a:t>
            </a:r>
            <a:r>
              <a:rPr lang="es-ES" sz="2400" b="1" noProof="0" dirty="0">
                <a:solidFill>
                  <a:schemeClr val="tx1"/>
                </a:solidFill>
              </a:rPr>
              <a:t>mejore</a:t>
            </a:r>
            <a:r>
              <a:rPr lang="es-ES" sz="2400" noProof="0" dirty="0">
                <a:solidFill>
                  <a:schemeClr val="tx1"/>
                </a:solidFill>
              </a:rPr>
              <a:t> las capacidades actuales</a:t>
            </a: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8016A-26F2-5258-5FEA-E0DA8E98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38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F5D08FD-553E-237C-391C-FD0AF3F6B31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de escalabilidad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5CD443A-ADFE-43AC-5887-67CFEC60C9B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38</a:t>
            </a:fld>
            <a:endParaRPr lang="es-ES" dirty="0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125A3B02-8646-9853-D40A-705642C3E658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D275DDBF-433B-ED9B-3FE1-BF0AE3806A3B}"/>
              </a:ext>
            </a:extLst>
          </p:cNvPr>
          <p:cNvSpPr/>
          <p:nvPr/>
        </p:nvSpPr>
        <p:spPr>
          <a:xfrm>
            <a:off x="4254172" y="2717816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E8A191A-71C7-2DBE-D8B8-8418004B3C3B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3297767" y="3824883"/>
            <a:chExt cx="1967439" cy="1398425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BF93059-54E0-E23E-15D8-F5A6AB03EF8F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7A627D8-884A-D0DD-9AFC-3A4B9E532401}"/>
                </a:ext>
              </a:extLst>
            </p:cNvPr>
            <p:cNvSpPr/>
            <p:nvPr/>
          </p:nvSpPr>
          <p:spPr>
            <a:xfrm>
              <a:off x="3393450" y="3860739"/>
              <a:ext cx="1561703" cy="939723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24FD596-2E0F-9BFA-9AED-7EF76ED126D2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/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7F81A84-A0BF-BA6F-E015-EB983D37B763}"/>
              </a:ext>
            </a:extLst>
          </p:cNvPr>
          <p:cNvSpPr/>
          <p:nvPr/>
        </p:nvSpPr>
        <p:spPr>
          <a:xfrm rot="10800000">
            <a:off x="172800" y="1296000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pic>
        <p:nvPicPr>
          <p:cNvPr id="8" name="Graphic 7" descr="Cabeza con engranajes contorno">
            <a:extLst>
              <a:ext uri="{FF2B5EF4-FFF2-40B4-BE49-F238E27FC236}">
                <a16:creationId xmlns:a16="http://schemas.microsoft.com/office/drawing/2014/main" id="{130AC8E0-7202-B107-2C08-42AF4269DC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38799" y="5201991"/>
            <a:ext cx="914400" cy="914400"/>
          </a:xfrm>
          <a:prstGeom prst="rect">
            <a:avLst/>
          </a:prstGeom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C02E878-4215-2C22-0CC7-FE77F0094DE3}"/>
              </a:ext>
            </a:extLst>
          </p:cNvPr>
          <p:cNvSpPr/>
          <p:nvPr/>
        </p:nvSpPr>
        <p:spPr>
          <a:xfrm>
            <a:off x="6665105" y="2702654"/>
            <a:ext cx="4990710" cy="1525680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lvl="1" algn="ctr"/>
            <a:r>
              <a:rPr lang="es-ES" sz="2000" dirty="0">
                <a:solidFill>
                  <a:schemeClr val="tx1"/>
                </a:solidFill>
                <a:latin typeface="+mj-lt"/>
              </a:rPr>
              <a:t>Áreas de estudio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9061106-CBEB-4125-647D-3C36145629FC}"/>
              </a:ext>
            </a:extLst>
          </p:cNvPr>
          <p:cNvSpPr/>
          <p:nvPr/>
        </p:nvSpPr>
        <p:spPr>
          <a:xfrm>
            <a:off x="365905" y="2702654"/>
            <a:ext cx="5917810" cy="1525680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000" dirty="0">
                <a:solidFill>
                  <a:schemeClr val="tx1"/>
                </a:solidFill>
                <a:latin typeface="+mj-lt"/>
              </a:rPr>
              <a:t>Tareas de análisis visual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B4F0FFA-7450-B0EA-63E8-FB5F2641AC7F}"/>
              </a:ext>
            </a:extLst>
          </p:cNvPr>
          <p:cNvSpPr/>
          <p:nvPr/>
        </p:nvSpPr>
        <p:spPr>
          <a:xfrm>
            <a:off x="518305" y="28766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Clasificación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457B128-9C43-07F8-BC09-2493B704AAB8}"/>
              </a:ext>
            </a:extLst>
          </p:cNvPr>
          <p:cNvSpPr/>
          <p:nvPr/>
        </p:nvSpPr>
        <p:spPr>
          <a:xfrm>
            <a:off x="518305" y="33034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Imputación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E98B927-6CB0-EF1A-4216-D95AC68D10B8}"/>
              </a:ext>
            </a:extLst>
          </p:cNvPr>
          <p:cNvSpPr/>
          <p:nvPr/>
        </p:nvSpPr>
        <p:spPr>
          <a:xfrm>
            <a:off x="518305" y="37302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Predicción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1087254-C192-1562-B36A-DCDF8588CECE}"/>
              </a:ext>
            </a:extLst>
          </p:cNvPr>
          <p:cNvSpPr/>
          <p:nvPr/>
        </p:nvSpPr>
        <p:spPr>
          <a:xfrm>
            <a:off x="3400887" y="28766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Detección de anomalías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E41F82D-812F-D2AE-B933-91DB264F65B8}"/>
              </a:ext>
            </a:extLst>
          </p:cNvPr>
          <p:cNvSpPr/>
          <p:nvPr/>
        </p:nvSpPr>
        <p:spPr>
          <a:xfrm>
            <a:off x="3400887" y="330342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Detección de tendencias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6EC08B55-CDFB-B50F-8785-2B898090D074}"/>
              </a:ext>
            </a:extLst>
          </p:cNvPr>
          <p:cNvSpPr/>
          <p:nvPr/>
        </p:nvSpPr>
        <p:spPr>
          <a:xfrm>
            <a:off x="3400887" y="3725409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Segmentación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1FA27E6-ABA6-F462-35C6-47BC38BB4B62}"/>
              </a:ext>
            </a:extLst>
          </p:cNvPr>
          <p:cNvSpPr/>
          <p:nvPr/>
        </p:nvSpPr>
        <p:spPr>
          <a:xfrm>
            <a:off x="6817505" y="2852283"/>
            <a:ext cx="2309098" cy="52884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Estadística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C1A259B-E307-72FF-61F0-364FC9C2C504}"/>
              </a:ext>
            </a:extLst>
          </p:cNvPr>
          <p:cNvSpPr/>
          <p:nvPr/>
        </p:nvSpPr>
        <p:spPr>
          <a:xfrm>
            <a:off x="6817505" y="3549796"/>
            <a:ext cx="2309098" cy="52884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Análisis de señales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62EC39A-19DA-FF9E-D349-FF512EFEDF5A}"/>
              </a:ext>
            </a:extLst>
          </p:cNvPr>
          <p:cNvSpPr/>
          <p:nvPr/>
        </p:nvSpPr>
        <p:spPr>
          <a:xfrm>
            <a:off x="9236660" y="2852282"/>
            <a:ext cx="2309098" cy="52884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Minería de datos (DM)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0AF80C4-2E85-0289-A74F-5CAA6B75280A}"/>
              </a:ext>
            </a:extLst>
          </p:cNvPr>
          <p:cNvSpPr/>
          <p:nvPr/>
        </p:nvSpPr>
        <p:spPr>
          <a:xfrm>
            <a:off x="9236660" y="3549795"/>
            <a:ext cx="2309098" cy="528841"/>
          </a:xfrm>
          <a:prstGeom prst="roundRect">
            <a:avLst/>
          </a:prstGeom>
          <a:noFill/>
          <a:ln w="9525" cap="flat" cmpd="sng" algn="ctr">
            <a:solidFill>
              <a:schemeClr val="tx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Aprendizaje profundo (DL)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485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41"/>
    </mc:Choice>
    <mc:Fallback xmlns="">
      <p:transition spd="slow" advTm="248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9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36" grpId="0" animBg="1"/>
    </p:bldLst>
  </p:timing>
  <p:extLst>
    <p:ext uri="{6950BFC3-D8DA-4A85-94F7-54DA5524770B}">
      <p188:commentRel xmlns:p188="http://schemas.microsoft.com/office/powerpoint/2018/8/main" r:id="rId4"/>
    </p:ext>
  </p:extLs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4DD3B-9170-FACB-37D1-49D272B93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815981E6-D715-3A55-BC66-F790806649A3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C1215-D952-89BD-91DF-6794CEAC8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39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B8B3B26-28D6-5E26-3F89-6F25CB9DA966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Preguntas de investigación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1/2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2A732B9-59B2-B92B-6265-ECA5B180497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39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4A1D4C37-854A-A3C3-EC60-7D971A5B175F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FDC7BB56-15EC-B9EA-21B2-ECF567447802}"/>
              </a:ext>
            </a:extLst>
          </p:cNvPr>
          <p:cNvSpPr/>
          <p:nvPr/>
        </p:nvSpPr>
        <p:spPr>
          <a:xfrm>
            <a:off x="4254172" y="2717816"/>
            <a:ext cx="1095791" cy="36065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6C4F0F2-4DEB-5476-778A-48AA5A34A73F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3297767" y="3824883"/>
            <a:chExt cx="1967439" cy="1398425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47A35CB-B187-7AEC-FE5D-A2427717EB7C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65D8D58-49D7-8C8D-D214-8D4BEE035D4A}"/>
                </a:ext>
              </a:extLst>
            </p:cNvPr>
            <p:cNvSpPr/>
            <p:nvPr/>
          </p:nvSpPr>
          <p:spPr>
            <a:xfrm>
              <a:off x="3393450" y="3860739"/>
              <a:ext cx="1561703" cy="939723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CC58339-868E-C394-91E8-062CEEFFE7BE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/>
            </a:p>
          </p:txBody>
        </p:sp>
      </p:grp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59683142-AE37-DE76-6D31-C03332EBA0A9}"/>
              </a:ext>
            </a:extLst>
          </p:cNvPr>
          <p:cNvSpPr/>
          <p:nvPr/>
        </p:nvSpPr>
        <p:spPr>
          <a:xfrm>
            <a:off x="841248" y="3939786"/>
            <a:ext cx="3098951" cy="1391166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La </a:t>
            </a:r>
            <a:r>
              <a:rPr lang="es-ES" b="1" noProof="0"/>
              <a:t>adición de DM </a:t>
            </a:r>
            <a:r>
              <a:rPr lang="es-ES" noProof="0"/>
              <a:t>ayuda a obtener </a:t>
            </a:r>
            <a:r>
              <a:rPr lang="es-ES" b="1" noProof="0"/>
              <a:t>gráficos más interpretables y rápidos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C7D6BD-C150-49EE-3484-8E9ABCEE64FA}"/>
              </a:ext>
            </a:extLst>
          </p:cNvPr>
          <p:cNvSpPr txBox="1"/>
          <p:nvPr/>
        </p:nvSpPr>
        <p:spPr>
          <a:xfrm>
            <a:off x="1480025" y="3297299"/>
            <a:ext cx="18213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1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97A1561B-5E91-AB39-8AE8-524A75C9BEAF}"/>
              </a:ext>
            </a:extLst>
          </p:cNvPr>
          <p:cNvSpPr/>
          <p:nvPr/>
        </p:nvSpPr>
        <p:spPr>
          <a:xfrm>
            <a:off x="4541063" y="4063325"/>
            <a:ext cx="2572512" cy="1144087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¿ </a:t>
            </a:r>
            <a:r>
              <a:rPr lang="es-ES" b="1" noProof="0" dirty="0" err="1"/>
              <a:t>MPlot</a:t>
            </a:r>
            <a:r>
              <a:rPr lang="es-ES" noProof="0" dirty="0"/>
              <a:t> =&gt; DVA </a:t>
            </a:r>
            <a:r>
              <a:rPr lang="es-ES" b="1" noProof="0" dirty="0"/>
              <a:t>más eficientes e interpretables</a:t>
            </a:r>
            <a:r>
              <a:rPr lang="es-ES" noProof="0" dirty="0"/>
              <a:t>?</a:t>
            </a:r>
            <a:endParaRPr lang="es-ES" b="1" noProof="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CE2714D-796E-11A8-0B6F-C368598C6D3F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>
            <a:off x="3940199" y="4635369"/>
            <a:ext cx="600864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2731D9E-4627-7E07-AA3B-81D1DC61A4FC}"/>
              </a:ext>
            </a:extLst>
          </p:cNvPr>
          <p:cNvSpPr txBox="1"/>
          <p:nvPr/>
        </p:nvSpPr>
        <p:spPr>
          <a:xfrm>
            <a:off x="5399477" y="3561226"/>
            <a:ext cx="7104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3E2E87-30FE-B0AD-3DA6-3F14559CFBBF}"/>
              </a:ext>
            </a:extLst>
          </p:cNvPr>
          <p:cNvSpPr txBox="1"/>
          <p:nvPr/>
        </p:nvSpPr>
        <p:spPr>
          <a:xfrm>
            <a:off x="4883759" y="1706860"/>
            <a:ext cx="25507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global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6B1A4E-0103-2EFA-2C4B-858DFFC898B3}"/>
              </a:ext>
            </a:extLst>
          </p:cNvPr>
          <p:cNvSpPr txBox="1"/>
          <p:nvPr/>
        </p:nvSpPr>
        <p:spPr>
          <a:xfrm>
            <a:off x="3940199" y="2410388"/>
            <a:ext cx="188712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>
                <a:solidFill>
                  <a:schemeClr val="accent3">
                    <a:lumMod val="75000"/>
                  </a:schemeClr>
                </a:solidFill>
              </a:rPr>
              <a:t>Hipótesis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35AD51-883C-EDAA-395B-A42247CE2480}"/>
              </a:ext>
            </a:extLst>
          </p:cNvPr>
          <p:cNvSpPr txBox="1"/>
          <p:nvPr/>
        </p:nvSpPr>
        <p:spPr>
          <a:xfrm>
            <a:off x="6364683" y="2409110"/>
            <a:ext cx="188712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E332F8-73F9-B7CD-6BD1-5439A2EF8F61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 flipH="1">
            <a:off x="4883759" y="2183914"/>
            <a:ext cx="1275382" cy="22647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2EEF58A-4633-5D6A-B568-FF75D69237B5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>
            <a:off x="6159141" y="2183914"/>
            <a:ext cx="1149102" cy="22519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Flowchart: Alternate Process 27">
            <a:extLst>
              <a:ext uri="{FF2B5EF4-FFF2-40B4-BE49-F238E27FC236}">
                <a16:creationId xmlns:a16="http://schemas.microsoft.com/office/drawing/2014/main" id="{0F2C7DA5-0F77-2796-E917-49EA3C5F5CE5}"/>
              </a:ext>
            </a:extLst>
          </p:cNvPr>
          <p:cNvSpPr/>
          <p:nvPr/>
        </p:nvSpPr>
        <p:spPr>
          <a:xfrm>
            <a:off x="7803770" y="3130715"/>
            <a:ext cx="3546982" cy="931332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</a:t>
            </a:r>
            <a:r>
              <a:rPr lang="es-ES" b="1" noProof="0"/>
              <a:t>Mplot</a:t>
            </a:r>
            <a:r>
              <a:rPr lang="es-ES" noProof="0"/>
              <a:t>-10K puntos de la serie temporal supera en </a:t>
            </a:r>
            <a:r>
              <a:rPr lang="es-ES" b="1" noProof="0"/>
              <a:t>eficiencia</a:t>
            </a:r>
            <a:r>
              <a:rPr lang="es-ES" noProof="0"/>
              <a:t> a MTSAE - </a:t>
            </a:r>
            <a:r>
              <a:rPr lang="es-ES" noProof="0" err="1"/>
              <a:t>DeepVATS</a:t>
            </a:r>
            <a:r>
              <a:rPr lang="es-ES"/>
              <a:t>?</a:t>
            </a:r>
            <a:endParaRPr lang="es-ES" b="1" noProof="0"/>
          </a:p>
        </p:txBody>
      </p:sp>
      <p:sp>
        <p:nvSpPr>
          <p:cNvPr id="29" name="Flowchart: Alternate Process 28">
            <a:extLst>
              <a:ext uri="{FF2B5EF4-FFF2-40B4-BE49-F238E27FC236}">
                <a16:creationId xmlns:a16="http://schemas.microsoft.com/office/drawing/2014/main" id="{2B964FDF-0A83-B07E-7CA2-999BBF99E128}"/>
              </a:ext>
            </a:extLst>
          </p:cNvPr>
          <p:cNvSpPr/>
          <p:nvPr/>
        </p:nvSpPr>
        <p:spPr>
          <a:xfrm>
            <a:off x="7803770" y="5180467"/>
            <a:ext cx="3546982" cy="931332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</a:t>
            </a:r>
            <a:r>
              <a:rPr lang="es-ES" b="1" noProof="0"/>
              <a:t>Mplot</a:t>
            </a:r>
            <a:r>
              <a:rPr lang="es-ES" noProof="0"/>
              <a:t>-10K supera la </a:t>
            </a:r>
            <a:r>
              <a:rPr lang="es-ES" b="1" noProof="0"/>
              <a:t>interpretabilidad</a:t>
            </a:r>
            <a:r>
              <a:rPr lang="es-ES" noProof="0"/>
              <a:t> de MTSAE - </a:t>
            </a:r>
            <a:r>
              <a:rPr lang="es-ES" noProof="0" err="1"/>
              <a:t>DeepVATS</a:t>
            </a:r>
            <a:r>
              <a:rPr lang="es-ES"/>
              <a:t>?</a:t>
            </a:r>
            <a:endParaRPr lang="es-ES" b="1" noProof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7962C07-25BC-0715-646A-EE1A2D732E7C}"/>
              </a:ext>
            </a:extLst>
          </p:cNvPr>
          <p:cNvCxnSpPr>
            <a:cxnSpLocks/>
            <a:stCxn id="10" idx="3"/>
            <a:endCxn id="28" idx="1"/>
          </p:cNvCxnSpPr>
          <p:nvPr/>
        </p:nvCxnSpPr>
        <p:spPr>
          <a:xfrm flipV="1">
            <a:off x="7113575" y="3596381"/>
            <a:ext cx="690195" cy="103898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95D0057-BD07-C43F-5487-D5641D8E2C7F}"/>
              </a:ext>
            </a:extLst>
          </p:cNvPr>
          <p:cNvCxnSpPr>
            <a:cxnSpLocks/>
            <a:stCxn id="10" idx="3"/>
            <a:endCxn id="29" idx="1"/>
          </p:cNvCxnSpPr>
          <p:nvPr/>
        </p:nvCxnSpPr>
        <p:spPr>
          <a:xfrm>
            <a:off x="7113575" y="4635369"/>
            <a:ext cx="690195" cy="101076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48168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588"/>
    </mc:Choice>
    <mc:Fallback xmlns="">
      <p:transition spd="slow" advTm="275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10" grpId="0" animBg="1"/>
      <p:bldP spid="16" grpId="0"/>
      <p:bldP spid="28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8E7A3-9437-29AD-0594-2839737B2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A051A8F-963B-635C-B944-65388DD0D5C2}"/>
              </a:ext>
            </a:extLst>
          </p:cNvPr>
          <p:cNvSpPr/>
          <p:nvPr/>
        </p:nvSpPr>
        <p:spPr>
          <a:xfrm>
            <a:off x="719137" y="-6577659"/>
            <a:ext cx="10753725" cy="10946459"/>
          </a:xfrm>
          <a:prstGeom prst="roundRect">
            <a:avLst>
              <a:gd name="adj" fmla="val 5714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8000" b="1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8000" b="1">
                <a:solidFill>
                  <a:schemeClr val="bg2">
                    <a:lumMod val="25000"/>
                  </a:schemeClr>
                </a:solidFill>
                <a:latin typeface="+mj-lt"/>
              </a:rPr>
              <a:t>1</a:t>
            </a:r>
            <a:r>
              <a:rPr lang="es-ES" sz="4000" b="1">
                <a:solidFill>
                  <a:schemeClr val="bg2">
                    <a:lumMod val="75000"/>
                  </a:schemeClr>
                </a:solidFill>
                <a:latin typeface="+mj-lt"/>
              </a:rPr>
              <a:t>/5</a:t>
            </a:r>
            <a:endParaRPr lang="es-ES" sz="8000" b="1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C600801-3B61-7C61-FBEA-2FD343845F40}"/>
              </a:ext>
            </a:extLst>
          </p:cNvPr>
          <p:cNvSpPr/>
          <p:nvPr/>
        </p:nvSpPr>
        <p:spPr>
          <a:xfrm>
            <a:off x="719137" y="2848428"/>
            <a:ext cx="10753725" cy="1161143"/>
          </a:xfrm>
          <a:prstGeom prst="roundRect">
            <a:avLst>
              <a:gd name="adj" fmla="val 5714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>
                <a:solidFill>
                  <a:schemeClr val="tx1"/>
                </a:solidFill>
                <a:latin typeface="+mj-lt"/>
              </a:rPr>
              <a:t>Introducción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DE473-80D8-88D1-70BF-C71718CC6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</a:t>
            </a:fld>
            <a:endParaRPr lang="es-ES" noProof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B4FB72-078D-9B37-ECF6-27398DC996D5}"/>
              </a:ext>
            </a:extLst>
          </p:cNvPr>
          <p:cNvSpPr/>
          <p:nvPr/>
        </p:nvSpPr>
        <p:spPr>
          <a:xfrm>
            <a:off x="-498606" y="479706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400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1"/>
    </mc:Choice>
    <mc:Fallback xmlns="">
      <p:transition spd="slow" advTm="2431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04CEF-66E8-070B-9185-CCEFC3C17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D064E2B-0436-9363-9AF5-176F1BADD7B0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FEDDF-DFD3-705B-A31E-800D61120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40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F78679-C934-35B4-FB98-8CD97804BFF3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Preguntas de investigación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2/2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BEF525C-5DB2-6016-147B-89D5B25045D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40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0E1EE18A-94D6-CEF9-5276-C52E174B7062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ED652843-EA4E-5069-E4F4-F1722E6A2C0D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3297767" y="3824883"/>
            <a:chExt cx="1967439" cy="1398425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A379FCE-BFA6-530A-CA04-573BAAF2960F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EEB879-4CF1-2533-D453-68D795CC21D1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 dirty="0"/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50F7918-F143-1013-7140-28BD11BC8904}"/>
              </a:ext>
            </a:extLst>
          </p:cNvPr>
          <p:cNvSpPr/>
          <p:nvPr/>
        </p:nvSpPr>
        <p:spPr>
          <a:xfrm rot="10800000">
            <a:off x="172800" y="1296000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41" name="Flowchart: Alternate Process 40">
            <a:extLst>
              <a:ext uri="{FF2B5EF4-FFF2-40B4-BE49-F238E27FC236}">
                <a16:creationId xmlns:a16="http://schemas.microsoft.com/office/drawing/2014/main" id="{30843141-37FA-A7CE-1517-68135B1E63ED}"/>
              </a:ext>
            </a:extLst>
          </p:cNvPr>
          <p:cNvSpPr/>
          <p:nvPr/>
        </p:nvSpPr>
        <p:spPr>
          <a:xfrm>
            <a:off x="841248" y="3939786"/>
            <a:ext cx="3098951" cy="1391166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Los</a:t>
            </a:r>
            <a:r>
              <a:rPr lang="es-ES" b="1" dirty="0"/>
              <a:t> modelos fundacionales </a:t>
            </a:r>
            <a:r>
              <a:rPr lang="es-ES" dirty="0"/>
              <a:t>ayudan a mejorar la interpretabilidad de los DVA</a:t>
            </a:r>
            <a:endParaRPr lang="es-ES" noProof="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2D5E872-C2E8-6867-8ADC-D3A0DAF005D9}"/>
              </a:ext>
            </a:extLst>
          </p:cNvPr>
          <p:cNvSpPr txBox="1"/>
          <p:nvPr/>
        </p:nvSpPr>
        <p:spPr>
          <a:xfrm>
            <a:off x="1480025" y="3488134"/>
            <a:ext cx="18213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2</a:t>
            </a:r>
          </a:p>
        </p:txBody>
      </p:sp>
      <p:sp>
        <p:nvSpPr>
          <p:cNvPr id="44" name="Flowchart: Alternate Process 43">
            <a:extLst>
              <a:ext uri="{FF2B5EF4-FFF2-40B4-BE49-F238E27FC236}">
                <a16:creationId xmlns:a16="http://schemas.microsoft.com/office/drawing/2014/main" id="{DE2AC3CF-AFB3-13B8-B7DA-B2E794605235}"/>
              </a:ext>
            </a:extLst>
          </p:cNvPr>
          <p:cNvSpPr/>
          <p:nvPr/>
        </p:nvSpPr>
        <p:spPr>
          <a:xfrm>
            <a:off x="4541063" y="4063325"/>
            <a:ext cx="2572512" cy="1144087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/>
              <a:t>¿</a:t>
            </a:r>
            <a:r>
              <a:rPr lang="es-ES" b="1" noProof="0"/>
              <a:t>modelos fundacionales </a:t>
            </a:r>
            <a:r>
              <a:rPr lang="es-ES" noProof="0"/>
              <a:t>=&gt; Mejor DVA?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3EE31A9-00A4-FD01-F1DB-5A00510742F3}"/>
              </a:ext>
            </a:extLst>
          </p:cNvPr>
          <p:cNvCxnSpPr>
            <a:cxnSpLocks/>
            <a:stCxn id="41" idx="3"/>
            <a:endCxn id="44" idx="1"/>
          </p:cNvCxnSpPr>
          <p:nvPr/>
        </p:nvCxnSpPr>
        <p:spPr>
          <a:xfrm>
            <a:off x="3940199" y="4635369"/>
            <a:ext cx="600864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BFCE434-CB54-4A0A-7BC3-6B944188DA39}"/>
              </a:ext>
            </a:extLst>
          </p:cNvPr>
          <p:cNvSpPr txBox="1"/>
          <p:nvPr/>
        </p:nvSpPr>
        <p:spPr>
          <a:xfrm>
            <a:off x="5399477" y="3561226"/>
            <a:ext cx="7104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 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0AE6BB7-B392-011C-3ED2-D31D4A9EA6E6}"/>
              </a:ext>
            </a:extLst>
          </p:cNvPr>
          <p:cNvSpPr txBox="1"/>
          <p:nvPr/>
        </p:nvSpPr>
        <p:spPr>
          <a:xfrm>
            <a:off x="4883759" y="1706860"/>
            <a:ext cx="255076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global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4FEFE49-7740-509A-213C-15C041D1B236}"/>
              </a:ext>
            </a:extLst>
          </p:cNvPr>
          <p:cNvSpPr txBox="1"/>
          <p:nvPr/>
        </p:nvSpPr>
        <p:spPr>
          <a:xfrm>
            <a:off x="3940199" y="2410388"/>
            <a:ext cx="188712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Hipótesis 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3150F8-52DC-F971-74E7-AD19B572EB39}"/>
              </a:ext>
            </a:extLst>
          </p:cNvPr>
          <p:cNvSpPr txBox="1"/>
          <p:nvPr/>
        </p:nvSpPr>
        <p:spPr>
          <a:xfrm>
            <a:off x="6364683" y="2409110"/>
            <a:ext cx="188712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>
                <a:solidFill>
                  <a:schemeClr val="accent3">
                    <a:lumMod val="75000"/>
                  </a:schemeClr>
                </a:solidFill>
              </a:rPr>
              <a:t>Hipótesis 2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5FC077DF-BA3B-6A83-8B5D-C2DC4DD6508A}"/>
              </a:ext>
            </a:extLst>
          </p:cNvPr>
          <p:cNvCxnSpPr>
            <a:stCxn id="47" idx="2"/>
            <a:endCxn id="48" idx="0"/>
          </p:cNvCxnSpPr>
          <p:nvPr/>
        </p:nvCxnSpPr>
        <p:spPr>
          <a:xfrm flipH="1">
            <a:off x="4883759" y="2183914"/>
            <a:ext cx="1275382" cy="22647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F0D8769-0DE7-9BC5-5EDB-E13651C875D5}"/>
              </a:ext>
            </a:extLst>
          </p:cNvPr>
          <p:cNvCxnSpPr>
            <a:cxnSpLocks/>
            <a:stCxn id="47" idx="2"/>
            <a:endCxn id="49" idx="0"/>
          </p:cNvCxnSpPr>
          <p:nvPr/>
        </p:nvCxnSpPr>
        <p:spPr>
          <a:xfrm>
            <a:off x="6159141" y="2183914"/>
            <a:ext cx="1149102" cy="22519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20F2B60-C7A5-3E40-C865-5CFAF72EEF52}"/>
              </a:ext>
            </a:extLst>
          </p:cNvPr>
          <p:cNvCxnSpPr>
            <a:cxnSpLocks/>
            <a:stCxn id="44" idx="3"/>
            <a:endCxn id="57" idx="1"/>
          </p:cNvCxnSpPr>
          <p:nvPr/>
        </p:nvCxnSpPr>
        <p:spPr>
          <a:xfrm flipV="1">
            <a:off x="7113575" y="4631702"/>
            <a:ext cx="568680" cy="366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FB7D0FB-B236-DE22-F8EA-EE99B79CA10C}"/>
              </a:ext>
            </a:extLst>
          </p:cNvPr>
          <p:cNvCxnSpPr>
            <a:cxnSpLocks/>
            <a:stCxn id="44" idx="3"/>
            <a:endCxn id="59" idx="1"/>
          </p:cNvCxnSpPr>
          <p:nvPr/>
        </p:nvCxnSpPr>
        <p:spPr>
          <a:xfrm>
            <a:off x="7113575" y="4635369"/>
            <a:ext cx="568680" cy="130296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Flowchart: Alternate Process 56">
            <a:extLst>
              <a:ext uri="{FF2B5EF4-FFF2-40B4-BE49-F238E27FC236}">
                <a16:creationId xmlns:a16="http://schemas.microsoft.com/office/drawing/2014/main" id="{C1323096-234B-2CB3-AFE0-FF58CB150C79}"/>
              </a:ext>
            </a:extLst>
          </p:cNvPr>
          <p:cNvSpPr/>
          <p:nvPr/>
        </p:nvSpPr>
        <p:spPr>
          <a:xfrm>
            <a:off x="7682255" y="4333875"/>
            <a:ext cx="3915362" cy="595653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¿Mejor </a:t>
            </a:r>
            <a:r>
              <a:rPr lang="es-ES" dirty="0" err="1"/>
              <a:t>loss</a:t>
            </a:r>
            <a:r>
              <a:rPr lang="es-ES" dirty="0"/>
              <a:t> =&gt; más interpretable?</a:t>
            </a:r>
          </a:p>
        </p:txBody>
      </p:sp>
      <p:sp>
        <p:nvSpPr>
          <p:cNvPr id="58" name="Flowchart: Alternate Process 57">
            <a:extLst>
              <a:ext uri="{FF2B5EF4-FFF2-40B4-BE49-F238E27FC236}">
                <a16:creationId xmlns:a16="http://schemas.microsoft.com/office/drawing/2014/main" id="{4AE5F436-A250-0C5A-E6CC-215890C9C212}"/>
              </a:ext>
            </a:extLst>
          </p:cNvPr>
          <p:cNvSpPr/>
          <p:nvPr/>
        </p:nvSpPr>
        <p:spPr>
          <a:xfrm>
            <a:off x="7682255" y="3124631"/>
            <a:ext cx="3915362" cy="588322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¿Son interpretables?</a:t>
            </a:r>
          </a:p>
        </p:txBody>
      </p:sp>
      <p:sp>
        <p:nvSpPr>
          <p:cNvPr id="59" name="Flowchart: Alternate Process 58">
            <a:extLst>
              <a:ext uri="{FF2B5EF4-FFF2-40B4-BE49-F238E27FC236}">
                <a16:creationId xmlns:a16="http://schemas.microsoft.com/office/drawing/2014/main" id="{CE65CCD3-0DFC-27EB-0C9C-0AAB5B009481}"/>
              </a:ext>
            </a:extLst>
          </p:cNvPr>
          <p:cNvSpPr/>
          <p:nvPr/>
        </p:nvSpPr>
        <p:spPr>
          <a:xfrm>
            <a:off x="7682255" y="5520307"/>
            <a:ext cx="3915363" cy="836043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¿Cuánto ajuste fino es necesario para conseguir una mejorar real en la interpretabilidad?</a:t>
            </a:r>
            <a:endParaRPr lang="es-ES" b="1" noProof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8AD6058-C103-F2F8-8413-6B5C2A391417}"/>
              </a:ext>
            </a:extLst>
          </p:cNvPr>
          <p:cNvSpPr txBox="1"/>
          <p:nvPr/>
        </p:nvSpPr>
        <p:spPr>
          <a:xfrm>
            <a:off x="9111105" y="3849106"/>
            <a:ext cx="9124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PI2.2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8B6A6C9-4C59-7800-3F1C-175615D8BFEF}"/>
              </a:ext>
            </a:extLst>
          </p:cNvPr>
          <p:cNvSpPr txBox="1"/>
          <p:nvPr/>
        </p:nvSpPr>
        <p:spPr>
          <a:xfrm>
            <a:off x="9145268" y="5073396"/>
            <a:ext cx="9124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PI2.3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897B70C-800B-DF88-1D3C-5DF2D3D0DC9C}"/>
              </a:ext>
            </a:extLst>
          </p:cNvPr>
          <p:cNvSpPr txBox="1"/>
          <p:nvPr/>
        </p:nvSpPr>
        <p:spPr>
          <a:xfrm>
            <a:off x="9111105" y="2700939"/>
            <a:ext cx="9124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PI2.1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3189884-7429-6B94-AB67-CF6D5C1FC5BF}"/>
              </a:ext>
            </a:extLst>
          </p:cNvPr>
          <p:cNvCxnSpPr>
            <a:cxnSpLocks/>
            <a:stCxn id="44" idx="3"/>
            <a:endCxn id="58" idx="1"/>
          </p:cNvCxnSpPr>
          <p:nvPr/>
        </p:nvCxnSpPr>
        <p:spPr>
          <a:xfrm flipV="1">
            <a:off x="7113575" y="3418792"/>
            <a:ext cx="568680" cy="121657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878326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64"/>
    </mc:Choice>
    <mc:Fallback xmlns="">
      <p:transition spd="slow" advTm="264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3" grpId="0"/>
      <p:bldP spid="44" grpId="0" animBg="1"/>
      <p:bldP spid="46" grpId="0"/>
      <p:bldP spid="57" grpId="0" animBg="1"/>
      <p:bldP spid="58" grpId="0" animBg="1"/>
      <p:bldP spid="59" grpId="0" animBg="1"/>
      <p:bldP spid="60" grpId="0"/>
      <p:bldP spid="61" grpId="0"/>
      <p:bldP spid="6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8E71F-B872-E38D-288C-FE9ED7E65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1ADA16E-D6F6-4BBD-9BA2-FFBDB4A62DC6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1B292-AE23-EF21-1BBD-57C97CAEF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41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FAECADA-37C8-C421-152C-3152C4B17257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Metodología dual y evaluación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7D5F270-41B8-AC7B-90C7-CE80125D148E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41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FDD6CC7E-FF55-784B-7AC0-DBF1733AB8DF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4">
            <a:extLst>
              <a:ext uri="{FF2B5EF4-FFF2-40B4-BE49-F238E27FC236}">
                <a16:creationId xmlns:a16="http://schemas.microsoft.com/office/drawing/2014/main" id="{90756810-B403-9334-F485-0E8C79D3B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973" y="1377319"/>
            <a:ext cx="6954053" cy="5247381"/>
          </a:xfrm>
          <a:prstGeom prst="rect">
            <a:avLst/>
          </a:prstGeom>
          <a:solidFill>
            <a:schemeClr val="accent3">
              <a:lumMod val="20000"/>
              <a:lumOff val="80000"/>
              <a:alpha val="15000"/>
            </a:schemeClr>
          </a:solidFill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9E470CC-4854-C372-4206-19A42CF5C41A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F291665-848A-921B-FE7A-7C3CA648E8AB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28D49E3-E310-89E0-273F-6F9A4310C657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7B388A7-3429-BF64-15CF-5DBC4DEBCEB8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FE8E860-17AC-FD5F-CEAE-BC64908EA9B0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DDCE0FB6-55C7-86DD-7FCC-F0B2341425A5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7" name="Graphic 6" descr="Database outline">
            <a:extLst>
              <a:ext uri="{FF2B5EF4-FFF2-40B4-BE49-F238E27FC236}">
                <a16:creationId xmlns:a16="http://schemas.microsoft.com/office/drawing/2014/main" id="{A428C0A5-1D8A-56B3-86D7-BEBBD4A8C8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55281" y="3909875"/>
            <a:ext cx="479293" cy="479293"/>
          </a:xfrm>
          <a:prstGeom prst="rect">
            <a:avLst/>
          </a:prstGeom>
        </p:spPr>
      </p:pic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1BDBD623-541D-7971-2696-3A4642E2FA73}"/>
              </a:ext>
            </a:extLst>
          </p:cNvPr>
          <p:cNvSpPr txBox="1">
            <a:spLocks/>
          </p:cNvSpPr>
          <p:nvPr/>
        </p:nvSpPr>
        <p:spPr>
          <a:xfrm>
            <a:off x="9674615" y="2331908"/>
            <a:ext cx="2352677" cy="7535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Camino dual</a:t>
            </a:r>
            <a:endParaRPr lang="es-ES" sz="1900" dirty="0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E0080774-2BAC-592E-017C-206F1D7CE612}"/>
              </a:ext>
            </a:extLst>
          </p:cNvPr>
          <p:cNvSpPr txBox="1">
            <a:spLocks/>
          </p:cNvSpPr>
          <p:nvPr/>
        </p:nvSpPr>
        <p:spPr>
          <a:xfrm>
            <a:off x="9674615" y="4189283"/>
            <a:ext cx="2352677" cy="7535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Evaluación</a:t>
            </a:r>
            <a:endParaRPr lang="es-ES" sz="1900" dirty="0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38E277A7-C5F7-257A-7F2C-2E1E30AE4FAD}"/>
              </a:ext>
            </a:extLst>
          </p:cNvPr>
          <p:cNvSpPr txBox="1">
            <a:spLocks/>
          </p:cNvSpPr>
          <p:nvPr/>
        </p:nvSpPr>
        <p:spPr>
          <a:xfrm>
            <a:off x="9674615" y="5922833"/>
            <a:ext cx="2352677" cy="75356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Respuesta </a:t>
            </a:r>
            <a:r>
              <a:rPr lang="es-ES" dirty="0" err="1"/>
              <a:t>PIs</a:t>
            </a:r>
            <a:endParaRPr lang="es-ES" sz="19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599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7"/>
    </mc:Choice>
    <mc:Fallback xmlns="">
      <p:transition spd="slow" advTm="5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AB6D0-84FD-0899-8A68-7500B836D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A873DF4-98D7-480F-3C09-5D1963A66226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3A8C4-D3AE-9B13-C748-213C72C9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42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F514E02-B25D-A256-9628-04505AFD9C2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</a:rPr>
              <a:t>Integración</a:t>
            </a:r>
            <a:endParaRPr lang="es-E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A650EEB-FD4A-A5F7-80CF-B1C67D136432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42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1F274C55-A605-22EB-05F1-F7E4967CC013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B536D077-AFEA-CFE4-7D2C-C3FD86413498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5D2A495-020B-5270-0B2D-9595540D90EF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DB5AE2C-7EC3-46A2-81AE-6CF985D98701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15EAB7F-534D-04A4-3ACD-E0B7C3CC9A73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E92FE23-0645-19C9-D536-A23D4C6279D7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3D94B89-F9B2-F1C7-CD4A-27452D832B81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AD5B458-85B9-0A93-89C2-D5FEFA28FBB4}"/>
              </a:ext>
            </a:extLst>
          </p:cNvPr>
          <p:cNvGrpSpPr/>
          <p:nvPr/>
        </p:nvGrpSpPr>
        <p:grpSpPr>
          <a:xfrm>
            <a:off x="3224238" y="1500781"/>
            <a:ext cx="5743524" cy="1981200"/>
            <a:chOff x="4001549" y="3172233"/>
            <a:chExt cx="5743524" cy="1981200"/>
          </a:xfrm>
        </p:grpSpPr>
        <p:sp>
          <p:nvSpPr>
            <p:cNvPr id="14" name="CuadroTexto 12">
              <a:extLst>
                <a:ext uri="{FF2B5EF4-FFF2-40B4-BE49-F238E27FC236}">
                  <a16:creationId xmlns:a16="http://schemas.microsoft.com/office/drawing/2014/main" id="{BCD47A11-5A8B-4F20-47C7-AD7E15A67473}"/>
                </a:ext>
              </a:extLst>
            </p:cNvPr>
            <p:cNvSpPr txBox="1"/>
            <p:nvPr/>
          </p:nvSpPr>
          <p:spPr>
            <a:xfrm>
              <a:off x="5521506" y="3317930"/>
              <a:ext cx="2951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b="1" dirty="0" err="1">
                  <a:latin typeface="+mj-lt"/>
                </a:rPr>
                <a:t>Módulo</a:t>
              </a:r>
              <a:r>
                <a:rPr lang="en-GB" b="1" dirty="0">
                  <a:latin typeface="+mj-lt"/>
                </a:rPr>
                <a:t> de Deep Learning</a:t>
              </a:r>
            </a:p>
          </p:txBody>
        </p:sp>
        <p:sp>
          <p:nvSpPr>
            <p:cNvPr id="15" name="Abrir llave 1">
              <a:extLst>
                <a:ext uri="{FF2B5EF4-FFF2-40B4-BE49-F238E27FC236}">
                  <a16:creationId xmlns:a16="http://schemas.microsoft.com/office/drawing/2014/main" id="{1CFEFFA5-39E9-14B4-BB2C-93509627B91D}"/>
                </a:ext>
              </a:extLst>
            </p:cNvPr>
            <p:cNvSpPr/>
            <p:nvPr/>
          </p:nvSpPr>
          <p:spPr>
            <a:xfrm>
              <a:off x="5162918" y="3172233"/>
              <a:ext cx="358588" cy="19812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latin typeface="+mj-lt"/>
              </a:endParaRPr>
            </a:p>
          </p:txBody>
        </p:sp>
        <p:sp>
          <p:nvSpPr>
            <p:cNvPr id="16" name="Rectángulo 4">
              <a:extLst>
                <a:ext uri="{FF2B5EF4-FFF2-40B4-BE49-F238E27FC236}">
                  <a16:creationId xmlns:a16="http://schemas.microsoft.com/office/drawing/2014/main" id="{22DC981B-199F-6EDB-C343-7EB32F83E1FB}"/>
                </a:ext>
              </a:extLst>
            </p:cNvPr>
            <p:cNvSpPr/>
            <p:nvPr/>
          </p:nvSpPr>
          <p:spPr>
            <a:xfrm>
              <a:off x="4001549" y="4008944"/>
              <a:ext cx="120173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b="1" err="1">
                  <a:latin typeface="+mj-lt"/>
                </a:rPr>
                <a:t>DeepVATS</a:t>
              </a:r>
              <a:endParaRPr lang="en-GB" b="1">
                <a:latin typeface="+mj-lt"/>
              </a:endParaRPr>
            </a:p>
          </p:txBody>
        </p:sp>
        <p:pic>
          <p:nvPicPr>
            <p:cNvPr id="17" name="Picture 2" descr="File:Jupyter logo.svg">
              <a:extLst>
                <a:ext uri="{FF2B5EF4-FFF2-40B4-BE49-F238E27FC236}">
                  <a16:creationId xmlns:a16="http://schemas.microsoft.com/office/drawing/2014/main" id="{7C5A75D1-BBE5-9665-DEB2-C5E4D55FA7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0666" y="3197070"/>
              <a:ext cx="474075" cy="549496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</p:spPr>
        </p:pic>
        <p:pic>
          <p:nvPicPr>
            <p:cNvPr id="18" name="Picture 4">
              <a:extLst>
                <a:ext uri="{FF2B5EF4-FFF2-40B4-BE49-F238E27FC236}">
                  <a16:creationId xmlns:a16="http://schemas.microsoft.com/office/drawing/2014/main" id="{86AA52F9-6A1B-1449-73BD-A136050DD3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5577" y="3197070"/>
              <a:ext cx="549496" cy="549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CuadroTexto 10">
              <a:extLst>
                <a:ext uri="{FF2B5EF4-FFF2-40B4-BE49-F238E27FC236}">
                  <a16:creationId xmlns:a16="http://schemas.microsoft.com/office/drawing/2014/main" id="{916048FE-08C2-1763-4361-34D9A5A95311}"/>
                </a:ext>
              </a:extLst>
            </p:cNvPr>
            <p:cNvSpPr txBox="1"/>
            <p:nvPr/>
          </p:nvSpPr>
          <p:spPr>
            <a:xfrm>
              <a:off x="5521506" y="4008943"/>
              <a:ext cx="30769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Módulo</a:t>
              </a:r>
              <a:r>
                <a:rPr lang="en-GB" dirty="0">
                  <a:solidFill>
                    <a:schemeClr val="bg2"/>
                  </a:solidFill>
                  <a:latin typeface="+mj-lt"/>
                </a:rPr>
                <a:t> de </a:t>
              </a:r>
              <a:r>
                <a:rPr lang="en-GB" dirty="0" err="1">
                  <a:solidFill>
                    <a:schemeClr val="bg2"/>
                  </a:solidFill>
                  <a:latin typeface="+mj-lt"/>
                </a:rPr>
                <a:t>almacenamiento</a:t>
              </a:r>
              <a:endParaRPr lang="en-GB" dirty="0">
                <a:solidFill>
                  <a:schemeClr val="bg2"/>
                </a:solidFill>
                <a:latin typeface="+mj-lt"/>
              </a:endParaRPr>
            </a:p>
          </p:txBody>
        </p:sp>
        <p:sp>
          <p:nvSpPr>
            <p:cNvPr id="24" name="CuadroTexto 13">
              <a:extLst>
                <a:ext uri="{FF2B5EF4-FFF2-40B4-BE49-F238E27FC236}">
                  <a16:creationId xmlns:a16="http://schemas.microsoft.com/office/drawing/2014/main" id="{6C2CD4A0-F9D8-C482-C734-B798E975B6C5}"/>
                </a:ext>
              </a:extLst>
            </p:cNvPr>
            <p:cNvSpPr txBox="1"/>
            <p:nvPr/>
          </p:nvSpPr>
          <p:spPr>
            <a:xfrm>
              <a:off x="5542941" y="4706684"/>
              <a:ext cx="2930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b="1" dirty="0" err="1">
                  <a:latin typeface="+mj-lt"/>
                </a:rPr>
                <a:t>Módulo</a:t>
              </a:r>
              <a:r>
                <a:rPr lang="en-GB" b="1" dirty="0">
                  <a:latin typeface="+mj-lt"/>
                </a:rPr>
                <a:t> de </a:t>
              </a:r>
              <a:r>
                <a:rPr lang="en-GB" b="1" dirty="0" err="1">
                  <a:latin typeface="+mj-lt"/>
                </a:rPr>
                <a:t>análisis</a:t>
              </a:r>
              <a:r>
                <a:rPr lang="en-GB" b="1" dirty="0">
                  <a:latin typeface="+mj-lt"/>
                </a:rPr>
                <a:t> visual</a:t>
              </a:r>
            </a:p>
          </p:txBody>
        </p:sp>
      </p:grpSp>
      <p:pic>
        <p:nvPicPr>
          <p:cNvPr id="7" name="Graphic 6" descr="Add with solid fill">
            <a:extLst>
              <a:ext uri="{FF2B5EF4-FFF2-40B4-BE49-F238E27FC236}">
                <a16:creationId xmlns:a16="http://schemas.microsoft.com/office/drawing/2014/main" id="{1AD8A57F-D5B4-116D-D7C1-FE9BCEF267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88504" y="4001010"/>
            <a:ext cx="2014992" cy="2014992"/>
          </a:xfrm>
          <a:prstGeom prst="rect">
            <a:avLst/>
          </a:prstGeom>
        </p:spPr>
      </p:pic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B8DC48A1-3A91-AA1D-A8DE-A7315BE49059}"/>
              </a:ext>
            </a:extLst>
          </p:cNvPr>
          <p:cNvSpPr/>
          <p:nvPr/>
        </p:nvSpPr>
        <p:spPr>
          <a:xfrm>
            <a:off x="1657803" y="4078427"/>
            <a:ext cx="3530675" cy="549496"/>
          </a:xfrm>
          <a:prstGeom prst="flowChartAlternateProcess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MOMENT (y otros)</a:t>
            </a:r>
            <a:endParaRPr lang="es-ES" b="1" noProof="0" dirty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BFCC7F9A-131F-B4AE-2F70-DD0CE295B9E1}"/>
              </a:ext>
            </a:extLst>
          </p:cNvPr>
          <p:cNvSpPr/>
          <p:nvPr/>
        </p:nvSpPr>
        <p:spPr>
          <a:xfrm>
            <a:off x="1657804" y="5322559"/>
            <a:ext cx="3530674" cy="937346"/>
          </a:xfrm>
          <a:prstGeom prst="flowChartAlternateProcess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Selección de modelos fundacionales independiente del conjunto de datos</a:t>
            </a:r>
            <a:endParaRPr lang="es-ES" b="1" noProof="0" dirty="0"/>
          </a:p>
        </p:txBody>
      </p:sp>
      <p:pic>
        <p:nvPicPr>
          <p:cNvPr id="58" name="Graphic 57" descr="Star with solid fill">
            <a:extLst>
              <a:ext uri="{FF2B5EF4-FFF2-40B4-BE49-F238E27FC236}">
                <a16:creationId xmlns:a16="http://schemas.microsoft.com/office/drawing/2014/main" id="{6AE057C0-861F-F958-30DA-BED3882066C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4940" y="3712594"/>
            <a:ext cx="914400" cy="914400"/>
          </a:xfrm>
          <a:prstGeom prst="rect">
            <a:avLst/>
          </a:prstGeom>
        </p:spPr>
      </p:pic>
      <p:pic>
        <p:nvPicPr>
          <p:cNvPr id="59" name="Graphic 58" descr="Star with solid fill">
            <a:extLst>
              <a:ext uri="{FF2B5EF4-FFF2-40B4-BE49-F238E27FC236}">
                <a16:creationId xmlns:a16="http://schemas.microsoft.com/office/drawing/2014/main" id="{970A71EA-8C16-7E2C-F97B-7E0D50719D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4940" y="5140107"/>
            <a:ext cx="914400" cy="914400"/>
          </a:xfrm>
          <a:prstGeom prst="rect">
            <a:avLst/>
          </a:prstGeom>
        </p:spPr>
      </p:pic>
      <p:pic>
        <p:nvPicPr>
          <p:cNvPr id="60" name="Graphic 59" descr="Star with solid fill">
            <a:extLst>
              <a:ext uri="{FF2B5EF4-FFF2-40B4-BE49-F238E27FC236}">
                <a16:creationId xmlns:a16="http://schemas.microsoft.com/office/drawing/2014/main" id="{D4241198-8BC7-82D0-5019-DCF06FD1436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534196" y="3616548"/>
            <a:ext cx="914400" cy="914400"/>
          </a:xfrm>
          <a:prstGeom prst="rect">
            <a:avLst/>
          </a:prstGeom>
        </p:spPr>
      </p:pic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94635EF5-BD9C-9CB3-27DA-403116DE238B}"/>
              </a:ext>
            </a:extLst>
          </p:cNvPr>
          <p:cNvSpPr/>
          <p:nvPr/>
        </p:nvSpPr>
        <p:spPr>
          <a:xfrm>
            <a:off x="7003524" y="4099745"/>
            <a:ext cx="3530675" cy="549496"/>
          </a:xfrm>
          <a:prstGeom prst="flowChartAlternateProcess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err="1"/>
              <a:t>Mplot</a:t>
            </a:r>
            <a:r>
              <a:rPr lang="es-ES" dirty="0"/>
              <a:t> y Matrix </a:t>
            </a:r>
            <a:r>
              <a:rPr lang="es-ES" dirty="0" err="1"/>
              <a:t>Profile</a:t>
            </a:r>
            <a:r>
              <a:rPr lang="es-ES" dirty="0"/>
              <a:t> (+ pestaña)</a:t>
            </a:r>
            <a:endParaRPr lang="es-ES" b="1" noProof="0" dirty="0"/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12AA6E1F-405B-BB6F-C4B5-E3E9E49AC44E}"/>
              </a:ext>
            </a:extLst>
          </p:cNvPr>
          <p:cNvSpPr/>
          <p:nvPr/>
        </p:nvSpPr>
        <p:spPr>
          <a:xfrm>
            <a:off x="7003524" y="5343876"/>
            <a:ext cx="3530675" cy="937346"/>
          </a:xfrm>
          <a:prstGeom prst="flowChartAlternateProcess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Selector de variable para el cómputo de </a:t>
            </a:r>
            <a:r>
              <a:rPr lang="es-ES" dirty="0" err="1"/>
              <a:t>MPlot</a:t>
            </a:r>
            <a:r>
              <a:rPr lang="es-ES" dirty="0"/>
              <a:t> y Matrix </a:t>
            </a:r>
            <a:r>
              <a:rPr lang="es-ES" dirty="0" err="1"/>
              <a:t>Profile</a:t>
            </a:r>
            <a:endParaRPr lang="es-ES" b="1" noProof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996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127"/>
    </mc:Choice>
    <mc:Fallback xmlns="">
      <p:transition spd="slow" advTm="53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2" grpId="0" animBg="1"/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6FE43-9B87-EBD6-F887-ECF94BA1A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C2D4EC8-F613-9C90-E3B0-F44CE60A4579}"/>
              </a:ext>
            </a:extLst>
          </p:cNvPr>
          <p:cNvSpPr/>
          <p:nvPr/>
        </p:nvSpPr>
        <p:spPr>
          <a:xfrm>
            <a:off x="719137" y="-6577659"/>
            <a:ext cx="10753725" cy="10946459"/>
          </a:xfrm>
          <a:prstGeom prst="roundRect">
            <a:avLst>
              <a:gd name="adj" fmla="val 5714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8000" b="1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8000" b="1">
                <a:solidFill>
                  <a:schemeClr val="bg2">
                    <a:lumMod val="25000"/>
                  </a:schemeClr>
                </a:solidFill>
                <a:latin typeface="+mj-lt"/>
              </a:rPr>
              <a:t>3</a:t>
            </a:r>
            <a:r>
              <a:rPr lang="es-ES" sz="4000" b="1">
                <a:solidFill>
                  <a:schemeClr val="bg2">
                    <a:lumMod val="75000"/>
                  </a:schemeClr>
                </a:solidFill>
                <a:latin typeface="+mj-lt"/>
              </a:rPr>
              <a:t>/5</a:t>
            </a:r>
            <a:endParaRPr lang="es-ES" sz="8000" b="1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01EBFD0-B684-FC37-9D06-E9E944DCE878}"/>
              </a:ext>
            </a:extLst>
          </p:cNvPr>
          <p:cNvSpPr/>
          <p:nvPr/>
        </p:nvSpPr>
        <p:spPr>
          <a:xfrm>
            <a:off x="719137" y="2848428"/>
            <a:ext cx="10753725" cy="1161143"/>
          </a:xfrm>
          <a:prstGeom prst="roundRect">
            <a:avLst>
              <a:gd name="adj" fmla="val 5714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>
                <a:solidFill>
                  <a:schemeClr val="tx1"/>
                </a:solidFill>
                <a:latin typeface="+mj-lt"/>
              </a:rPr>
              <a:t>Resultados experimentales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6132E-6988-668D-4007-44CE88D33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43</a:t>
            </a:fld>
            <a:endParaRPr lang="es-ES" noProof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25ACE56-F1DA-0D4D-9C30-C183EC6AC2D2}"/>
              </a:ext>
            </a:extLst>
          </p:cNvPr>
          <p:cNvSpPr/>
          <p:nvPr/>
        </p:nvSpPr>
        <p:spPr>
          <a:xfrm>
            <a:off x="-498606" y="479706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30688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14"/>
    </mc:Choice>
    <mc:Fallback xmlns="">
      <p:transition spd="slow" advTm="3114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43E4B-FDEB-8368-8D27-D26DADFC5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31173E4-BDA7-423F-B3AE-E47587CA0F1C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045BB-31DE-AD8B-7D56-F518397E1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44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C0975E1-9603-E8AC-CEC8-74CA806E6BE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Punto de partida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2CC81A2-A625-81F8-A291-4D12656335B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44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3E1F3BD3-BCEA-62F1-301E-A0A7A58C55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8853042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889F9D1C-A944-09FE-FBB8-A162C9565927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38911EC-6968-9411-00F7-12987C1D2E9C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6E8D44EA-E9B4-846A-0CFA-D3BF6493FD37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D20C21F-7F72-5BF0-BEA5-960E6A4864E7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84917D3-E50E-2FFD-D22D-C1D10081ABAE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9764A042-EEED-41AD-6237-1BCEBB219529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94897" y="2363956"/>
            <a:ext cx="8602202" cy="28836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104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35"/>
    </mc:Choice>
    <mc:Fallback xmlns="">
      <p:transition spd="slow" advTm="20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8F973-0099-C0DF-1B15-CF9A620DB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8EDD86A-39AB-1103-9575-1FE0179BF71A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30" name="Picture 29" descr="A screenshot of a graph&#10;&#10;AI-generated content may be incorrect.">
            <a:extLst>
              <a:ext uri="{FF2B5EF4-FFF2-40B4-BE49-F238E27FC236}">
                <a16:creationId xmlns:a16="http://schemas.microsoft.com/office/drawing/2014/main" id="{91C13E4B-5C44-4015-F935-5C2767646D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000" y="1440000"/>
            <a:ext cx="5868000" cy="1883790"/>
          </a:xfrm>
          <a:prstGeom prst="rect">
            <a:avLst/>
          </a:prstGeom>
        </p:spPr>
      </p:pic>
      <p:pic>
        <p:nvPicPr>
          <p:cNvPr id="44" name="Picture 43" descr="A purple line on a white background&#10;&#10;AI-generated content may be incorrect.">
            <a:extLst>
              <a:ext uri="{FF2B5EF4-FFF2-40B4-BE49-F238E27FC236}">
                <a16:creationId xmlns:a16="http://schemas.microsoft.com/office/drawing/2014/main" id="{0B2CCF3B-7787-2A81-7F1A-81328B02BD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000" y="1440000"/>
            <a:ext cx="5868000" cy="192680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D781F-7808-7FBF-A43C-CD96B1C92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45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23C57AF-5849-D0E5-9F5C-8317FBA0E572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 err="1">
                <a:solidFill>
                  <a:schemeClr val="tx1"/>
                </a:solidFill>
                <a:latin typeface="+mj-lt"/>
              </a:rPr>
              <a:t>Datasets</a:t>
            </a:r>
            <a:r>
              <a:rPr lang="es-ES" sz="2800" b="1" dirty="0">
                <a:solidFill>
                  <a:schemeClr val="tx1"/>
                </a:solidFill>
                <a:latin typeface="+mj-lt"/>
              </a:rPr>
              <a:t> analizados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94321AA-590F-2E9C-C27F-A75F2CB5537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45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01584B73-2249-B478-76CD-6364B16265CB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92A2711B-700C-2327-C53E-E13C534161E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643CE71-7DB8-483E-A11C-3D96FC630D87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128D8E6-E94E-5EAC-D0BA-EA1BEF1A406E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0286468-4FDD-1A73-9AF2-C7608A4F8164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7C5C795-171C-4774-F593-1136D1A1809C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82E5E2E-CB2A-D8DF-9812-779C7D4AEC24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2" name="Graphic 11" descr="Database outline">
            <a:extLst>
              <a:ext uri="{FF2B5EF4-FFF2-40B4-BE49-F238E27FC236}">
                <a16:creationId xmlns:a16="http://schemas.microsoft.com/office/drawing/2014/main" id="{78211211-32B9-E8FB-4D66-9B912A2125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07267" y="1406591"/>
            <a:ext cx="479293" cy="479293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D8D0B72-161F-CFE5-B490-6B11B04D4AA0}"/>
              </a:ext>
            </a:extLst>
          </p:cNvPr>
          <p:cNvSpPr/>
          <p:nvPr/>
        </p:nvSpPr>
        <p:spPr>
          <a:xfrm rot="10800000">
            <a:off x="172800" y="1296000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E7E7CA3-88D4-66C2-9835-901194F948B9}"/>
              </a:ext>
            </a:extLst>
          </p:cNvPr>
          <p:cNvSpPr/>
          <p:nvPr/>
        </p:nvSpPr>
        <p:spPr>
          <a:xfrm>
            <a:off x="178190" y="2363817"/>
            <a:ext cx="5917810" cy="1525680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000" dirty="0">
                <a:solidFill>
                  <a:schemeClr val="tx1"/>
                </a:solidFill>
                <a:latin typeface="+mj-lt"/>
              </a:rPr>
              <a:t>Tareas de análisis visual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447C4B8-1051-8FAF-CAA9-8DBEA9582388}"/>
              </a:ext>
            </a:extLst>
          </p:cNvPr>
          <p:cNvSpPr/>
          <p:nvPr/>
        </p:nvSpPr>
        <p:spPr>
          <a:xfrm>
            <a:off x="335354" y="253591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Clasificación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20F9CD9-B426-8D78-67C8-8ED4F74C07CA}"/>
              </a:ext>
            </a:extLst>
          </p:cNvPr>
          <p:cNvSpPr/>
          <p:nvPr/>
        </p:nvSpPr>
        <p:spPr>
          <a:xfrm>
            <a:off x="335354" y="296271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Imputación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0B89C0B-8A32-50E0-EF34-47A3A5B902F7}"/>
              </a:ext>
            </a:extLst>
          </p:cNvPr>
          <p:cNvSpPr/>
          <p:nvPr/>
        </p:nvSpPr>
        <p:spPr>
          <a:xfrm>
            <a:off x="335354" y="338951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Predicción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8C43689-858C-CDB3-D52B-56ABA159E658}"/>
              </a:ext>
            </a:extLst>
          </p:cNvPr>
          <p:cNvSpPr/>
          <p:nvPr/>
        </p:nvSpPr>
        <p:spPr>
          <a:xfrm>
            <a:off x="3217936" y="253591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Detección de anomalías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5CB25D5-F796-4A59-CF5F-9340372A5848}"/>
              </a:ext>
            </a:extLst>
          </p:cNvPr>
          <p:cNvSpPr/>
          <p:nvPr/>
        </p:nvSpPr>
        <p:spPr>
          <a:xfrm>
            <a:off x="3217936" y="2962714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Detección de tendencias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6ABCF4D-2312-627A-A379-318AE3A85481}"/>
              </a:ext>
            </a:extLst>
          </p:cNvPr>
          <p:cNvSpPr/>
          <p:nvPr/>
        </p:nvSpPr>
        <p:spPr>
          <a:xfrm>
            <a:off x="3217936" y="3384699"/>
            <a:ext cx="2738048" cy="31031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Segmentación</a:t>
            </a:r>
          </a:p>
        </p:txBody>
      </p:sp>
      <p:pic>
        <p:nvPicPr>
          <p:cNvPr id="41" name="Picture 40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868FB811-5FFC-2BB2-B5EB-CF295E8CCDA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000" y="3621600"/>
            <a:ext cx="5868000" cy="1923876"/>
          </a:xfrm>
          <a:prstGeom prst="rect">
            <a:avLst/>
          </a:prstGeom>
        </p:spPr>
      </p:pic>
      <p:pic>
        <p:nvPicPr>
          <p:cNvPr id="45" name="Picture 44" descr="A graph showing a wave&#10;&#10;AI-generated content may be incorrect.">
            <a:extLst>
              <a:ext uri="{FF2B5EF4-FFF2-40B4-BE49-F238E27FC236}">
                <a16:creationId xmlns:a16="http://schemas.microsoft.com/office/drawing/2014/main" id="{91D0E14B-D612-888C-3F1B-FF9EA14921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000" y="3621600"/>
            <a:ext cx="5868000" cy="1958315"/>
          </a:xfrm>
          <a:prstGeom prst="rect">
            <a:avLst/>
          </a:prstGeom>
        </p:spPr>
      </p:pic>
      <p:pic>
        <p:nvPicPr>
          <p:cNvPr id="47" name="Picture 46" descr="A graph showing a blue and green line&#10;&#10;AI-generated content may be incorrect.">
            <a:extLst>
              <a:ext uri="{FF2B5EF4-FFF2-40B4-BE49-F238E27FC236}">
                <a16:creationId xmlns:a16="http://schemas.microsoft.com/office/drawing/2014/main" id="{099DC68E-2636-7DE1-FDB7-265488A0B1E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000" y="3622350"/>
            <a:ext cx="5868000" cy="179463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0D7D7B8F-0903-0C0B-5D11-7230CA5BFC39}"/>
              </a:ext>
            </a:extLst>
          </p:cNvPr>
          <p:cNvSpPr txBox="1"/>
          <p:nvPr/>
        </p:nvSpPr>
        <p:spPr>
          <a:xfrm>
            <a:off x="6218148" y="5540004"/>
            <a:ext cx="575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/>
              <a:t>S2 y M-</a:t>
            </a:r>
            <a:r>
              <a:rPr lang="es-ES" noProof="0" dirty="0" err="1"/>
              <a:t>Toy</a:t>
            </a:r>
            <a:endParaRPr lang="es-ES" noProof="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0996EBF-8D81-01E9-BA74-0C7E16E43241}"/>
              </a:ext>
            </a:extLst>
          </p:cNvPr>
          <p:cNvSpPr txBox="1"/>
          <p:nvPr/>
        </p:nvSpPr>
        <p:spPr>
          <a:xfrm>
            <a:off x="6218148" y="5546694"/>
            <a:ext cx="575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 err="1"/>
              <a:t>Kohl’s</a:t>
            </a:r>
            <a:r>
              <a:rPr lang="es-ES" noProof="0" dirty="0"/>
              <a:t> y S3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4F471B6-A3B7-78DA-1E74-3A6A82A1B457}"/>
              </a:ext>
            </a:extLst>
          </p:cNvPr>
          <p:cNvSpPr txBox="1"/>
          <p:nvPr/>
        </p:nvSpPr>
        <p:spPr>
          <a:xfrm>
            <a:off x="6215712" y="5537400"/>
            <a:ext cx="575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noProof="0" dirty="0" err="1"/>
              <a:t>Kohl’s</a:t>
            </a:r>
            <a:r>
              <a:rPr lang="es-ES" noProof="0" dirty="0"/>
              <a:t> y S1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910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09"/>
    </mc:Choice>
    <mc:Fallback xmlns="">
      <p:transition spd="slow" advTm="185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20" grpId="0" animBg="1"/>
      <p:bldP spid="21" grpId="0" animBg="1"/>
      <p:bldP spid="23" grpId="0" animBg="1"/>
      <p:bldP spid="25" grpId="0" animBg="1"/>
      <p:bldP spid="48" grpId="0"/>
      <p:bldP spid="48" grpId="1"/>
      <p:bldP spid="49" grpId="0"/>
      <p:bldP spid="49" grpId="1"/>
      <p:bldP spid="5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8FC2C-A549-B0A1-AF95-56D9E81D1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F07EB952-3D6F-45AB-20B7-81EF828E9B0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5426532"/>
              </p:ext>
            </p:extLst>
          </p:nvPr>
        </p:nvGraphicFramePr>
        <p:xfrm>
          <a:off x="838198" y="2715067"/>
          <a:ext cx="10515600" cy="245249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9037026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5714553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114252278"/>
                    </a:ext>
                  </a:extLst>
                </a:gridCol>
              </a:tblGrid>
              <a:tr h="623692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 err="1"/>
                        <a:t>DeepVATS</a:t>
                      </a:r>
                      <a:endParaRPr lang="es-ES" noProof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15 min.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5077084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31 min.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76417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2,6 horas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16798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8 horas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55473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1,7 días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922899"/>
                  </a:ext>
                </a:extLst>
              </a:tr>
            </a:tbl>
          </a:graphicData>
        </a:graphic>
      </p:graphicFrame>
      <p:graphicFrame>
        <p:nvGraphicFramePr>
          <p:cNvPr id="12" name="Content Placeholder 9">
            <a:extLst>
              <a:ext uri="{FF2B5EF4-FFF2-40B4-BE49-F238E27FC236}">
                <a16:creationId xmlns:a16="http://schemas.microsoft.com/office/drawing/2014/main" id="{3556EF2F-E59F-93A6-2A25-0ADD15536F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8678944"/>
              </p:ext>
            </p:extLst>
          </p:nvPr>
        </p:nvGraphicFramePr>
        <p:xfrm>
          <a:off x="838196" y="2710937"/>
          <a:ext cx="10515600" cy="246888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9037026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5714553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114252278"/>
                    </a:ext>
                  </a:extLst>
                </a:gridCol>
              </a:tblGrid>
              <a:tr h="623692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 err="1"/>
                        <a:t>DeepVATS</a:t>
                      </a:r>
                      <a:r>
                        <a:rPr lang="es-ES" noProof="0" dirty="0"/>
                        <a:t> + </a:t>
                      </a:r>
                      <a:r>
                        <a:rPr lang="es-ES" noProof="0" dirty="0" err="1"/>
                        <a:t>MPlot</a:t>
                      </a:r>
                      <a:r>
                        <a:rPr lang="es-ES" noProof="0" dirty="0"/>
                        <a:t> (Completo)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46.34 seg.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5077084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9 min.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76417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OOM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16798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OOM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55473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OOM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922899"/>
                  </a:ext>
                </a:extLst>
              </a:tr>
            </a:tbl>
          </a:graphicData>
        </a:graphic>
      </p:graphicFrame>
      <p:graphicFrame>
        <p:nvGraphicFramePr>
          <p:cNvPr id="13" name="Content Placeholder 9">
            <a:extLst>
              <a:ext uri="{FF2B5EF4-FFF2-40B4-BE49-F238E27FC236}">
                <a16:creationId xmlns:a16="http://schemas.microsoft.com/office/drawing/2014/main" id="{C1EA1DC5-0746-F119-D4C0-BAAB33FB8A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7535548"/>
              </p:ext>
            </p:extLst>
          </p:nvPr>
        </p:nvGraphicFramePr>
        <p:xfrm>
          <a:off x="838198" y="2713736"/>
          <a:ext cx="10515600" cy="246888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9037026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5714553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114252278"/>
                    </a:ext>
                  </a:extLst>
                </a:gridCol>
              </a:tblGrid>
              <a:tr h="623692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 err="1"/>
                        <a:t>DeepVATS</a:t>
                      </a:r>
                      <a:r>
                        <a:rPr lang="es-ES" noProof="0" dirty="0"/>
                        <a:t> + </a:t>
                      </a:r>
                      <a:r>
                        <a:rPr lang="es-ES" noProof="0" dirty="0" err="1"/>
                        <a:t>MPlot</a:t>
                      </a:r>
                      <a:r>
                        <a:rPr lang="es-ES" noProof="0" dirty="0"/>
                        <a:t> (10K)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7.30 seg.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5077084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7.42 seg.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76417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4.98 seg.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16798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7.08 </a:t>
                      </a:r>
                      <a:r>
                        <a:rPr lang="es-ES" noProof="0" err="1"/>
                        <a:t>seg</a:t>
                      </a:r>
                      <a:r>
                        <a:rPr lang="es-ES" noProof="0"/>
                        <a:t>.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555473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6.93 </a:t>
                      </a:r>
                      <a:r>
                        <a:rPr lang="es-ES" noProof="0" dirty="0" err="1"/>
                        <a:t>seg</a:t>
                      </a:r>
                      <a:r>
                        <a:rPr lang="es-ES" noProof="0" dirty="0"/>
                        <a:t>.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8922899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D3C47F-C145-C6E2-AB90-030608C2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46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460C56-2BF1-9665-E795-271382F53D0B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Resultados experimentales: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MPlot</a:t>
            </a:r>
            <a:r>
              <a:rPr lang="es-ES" sz="2800" b="1">
                <a:solidFill>
                  <a:schemeClr val="tx1"/>
                </a:solidFill>
                <a:latin typeface="+mj-lt"/>
              </a:rPr>
              <a:t>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1/4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38FE16F-F3EF-E0B4-7A18-68E070A8F1A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46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352DA9FA-2F9A-ED9C-7620-B1F742B5CD7C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C884AC4F-BA05-CFA5-51CE-FC4C08FD7E47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4C94E2-C79A-4E01-510C-7E4733D36D30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A6A61CF0-AF97-2942-E07D-3BAD06CC1A5E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29A55FD-B829-4F91-F661-1C5458AA375D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11D635C-D561-3F4E-68A0-903F68F84A8E}"/>
                </a:ext>
              </a:extLst>
            </p:cNvPr>
            <p:cNvGrpSpPr/>
            <p:nvPr/>
          </p:nvGrpSpPr>
          <p:grpSpPr>
            <a:xfrm>
              <a:off x="11402594" y="6470025"/>
              <a:ext cx="911035" cy="446579"/>
              <a:chOff x="11402594" y="6470025"/>
              <a:chExt cx="911035" cy="446579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4D39BDC-37F0-3CEB-20B3-6FFBD3DA9C59}"/>
                  </a:ext>
                </a:extLst>
              </p:cNvPr>
              <p:cNvSpPr/>
              <p:nvPr/>
            </p:nvSpPr>
            <p:spPr>
              <a:xfrm rot="10800000">
                <a:off x="11517235" y="6473373"/>
                <a:ext cx="796394" cy="443231"/>
              </a:xfrm>
              <a:custGeom>
                <a:avLst/>
                <a:gdLst>
                  <a:gd name="connsiteX0" fmla="*/ 205655 w 1561703"/>
                  <a:gd name="connsiteY0" fmla="*/ 939723 h 939723"/>
                  <a:gd name="connsiteX1" fmla="*/ 190670 w 1561703"/>
                  <a:gd name="connsiteY1" fmla="*/ 939723 h 939723"/>
                  <a:gd name="connsiteX2" fmla="*/ 0 w 1561703"/>
                  <a:gd name="connsiteY2" fmla="*/ 749053 h 939723"/>
                  <a:gd name="connsiteX3" fmla="*/ 0 w 1561703"/>
                  <a:gd name="connsiteY3" fmla="*/ 307981 h 939723"/>
                  <a:gd name="connsiteX4" fmla="*/ 444425 w 1561703"/>
                  <a:gd name="connsiteY4" fmla="*/ 0 h 939723"/>
                  <a:gd name="connsiteX5" fmla="*/ 1561703 w 1561703"/>
                  <a:gd name="connsiteY5" fmla="*/ 0 h 939723"/>
                  <a:gd name="connsiteX6" fmla="*/ 1084733 w 1561703"/>
                  <a:gd name="connsiteY6" fmla="*/ 330535 h 939723"/>
                  <a:gd name="connsiteX7" fmla="*/ 707509 w 1561703"/>
                  <a:gd name="connsiteY7" fmla="*/ 330535 h 939723"/>
                  <a:gd name="connsiteX8" fmla="*/ 673466 w 1561703"/>
                  <a:gd name="connsiteY8" fmla="*/ 364578 h 939723"/>
                  <a:gd name="connsiteX9" fmla="*/ 673466 w 1561703"/>
                  <a:gd name="connsiteY9" fmla="*/ 364578 h 939723"/>
                  <a:gd name="connsiteX10" fmla="*/ 673465 w 1561703"/>
                  <a:gd name="connsiteY10" fmla="*/ 364578 h 939723"/>
                  <a:gd name="connsiteX11" fmla="*/ 673465 w 1561703"/>
                  <a:gd name="connsiteY11" fmla="*/ 534791 h 939723"/>
                  <a:gd name="connsiteX12" fmla="*/ 789985 w 1561703"/>
                  <a:gd name="connsiteY12" fmla="*/ 534791 h 939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1703" h="939723">
                    <a:moveTo>
                      <a:pt x="205655" y="939723"/>
                    </a:moveTo>
                    <a:lnTo>
                      <a:pt x="190670" y="939723"/>
                    </a:lnTo>
                    <a:lnTo>
                      <a:pt x="0" y="749053"/>
                    </a:lnTo>
                    <a:lnTo>
                      <a:pt x="0" y="307981"/>
                    </a:lnTo>
                    <a:lnTo>
                      <a:pt x="444425" y="0"/>
                    </a:lnTo>
                    <a:lnTo>
                      <a:pt x="1561703" y="0"/>
                    </a:lnTo>
                    <a:lnTo>
                      <a:pt x="1084733" y="330535"/>
                    </a:lnTo>
                    <a:lnTo>
                      <a:pt x="707509" y="330535"/>
                    </a:lnTo>
                    <a:lnTo>
                      <a:pt x="673466" y="364578"/>
                    </a:lnTo>
                    <a:lnTo>
                      <a:pt x="673466" y="364578"/>
                    </a:lnTo>
                    <a:lnTo>
                      <a:pt x="673465" y="364578"/>
                    </a:lnTo>
                    <a:lnTo>
                      <a:pt x="673465" y="534791"/>
                    </a:lnTo>
                    <a:lnTo>
                      <a:pt x="789985" y="534791"/>
                    </a:lnTo>
                    <a:close/>
                  </a:path>
                </a:pathLst>
              </a:custGeom>
              <a:solidFill>
                <a:srgbClr val="E6D0DE">
                  <a:alpha val="5000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7A6095E4-4FB8-0F62-4AE6-0C6964EAB7E4}"/>
                  </a:ext>
                </a:extLst>
              </p:cNvPr>
              <p:cNvSpPr/>
              <p:nvPr/>
            </p:nvSpPr>
            <p:spPr>
              <a:xfrm>
                <a:off x="11402594" y="6470025"/>
                <a:ext cx="796394" cy="443231"/>
              </a:xfrm>
              <a:custGeom>
                <a:avLst/>
                <a:gdLst>
                  <a:gd name="connsiteX0" fmla="*/ 444425 w 1561703"/>
                  <a:gd name="connsiteY0" fmla="*/ 0 h 939723"/>
                  <a:gd name="connsiteX1" fmla="*/ 1561703 w 1561703"/>
                  <a:gd name="connsiteY1" fmla="*/ 0 h 939723"/>
                  <a:gd name="connsiteX2" fmla="*/ 977374 w 1561703"/>
                  <a:gd name="connsiteY2" fmla="*/ 404933 h 939723"/>
                  <a:gd name="connsiteX3" fmla="*/ 1095011 w 1561703"/>
                  <a:gd name="connsiteY3" fmla="*/ 404933 h 939723"/>
                  <a:gd name="connsiteX4" fmla="*/ 1095011 w 1561703"/>
                  <a:gd name="connsiteY4" fmla="*/ 575146 h 939723"/>
                  <a:gd name="connsiteX5" fmla="*/ 1060968 w 1561703"/>
                  <a:gd name="connsiteY5" fmla="*/ 609189 h 939723"/>
                  <a:gd name="connsiteX6" fmla="*/ 682626 w 1561703"/>
                  <a:gd name="connsiteY6" fmla="*/ 609189 h 939723"/>
                  <a:gd name="connsiteX7" fmla="*/ 205655 w 1561703"/>
                  <a:gd name="connsiteY7" fmla="*/ 939723 h 939723"/>
                  <a:gd name="connsiteX8" fmla="*/ 190670 w 1561703"/>
                  <a:gd name="connsiteY8" fmla="*/ 939723 h 939723"/>
                  <a:gd name="connsiteX9" fmla="*/ 0 w 1561703"/>
                  <a:gd name="connsiteY9" fmla="*/ 749053 h 939723"/>
                  <a:gd name="connsiteX10" fmla="*/ 0 w 1561703"/>
                  <a:gd name="connsiteY10" fmla="*/ 307981 h 939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61703" h="939723">
                    <a:moveTo>
                      <a:pt x="444425" y="0"/>
                    </a:moveTo>
                    <a:lnTo>
                      <a:pt x="1561703" y="0"/>
                    </a:lnTo>
                    <a:lnTo>
                      <a:pt x="977374" y="404933"/>
                    </a:lnTo>
                    <a:lnTo>
                      <a:pt x="1095011" y="404933"/>
                    </a:lnTo>
                    <a:lnTo>
                      <a:pt x="1095011" y="575146"/>
                    </a:lnTo>
                    <a:lnTo>
                      <a:pt x="1060968" y="609189"/>
                    </a:lnTo>
                    <a:lnTo>
                      <a:pt x="682626" y="609189"/>
                    </a:lnTo>
                    <a:lnTo>
                      <a:pt x="205655" y="939723"/>
                    </a:lnTo>
                    <a:lnTo>
                      <a:pt x="190670" y="939723"/>
                    </a:lnTo>
                    <a:lnTo>
                      <a:pt x="0" y="749053"/>
                    </a:lnTo>
                    <a:lnTo>
                      <a:pt x="0" y="307981"/>
                    </a:lnTo>
                    <a:close/>
                  </a:path>
                </a:pathLst>
              </a:custGeom>
              <a:solidFill>
                <a:srgbClr val="FFD1AD">
                  <a:alpha val="50000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A55B7153-85EB-0C32-88DC-37CDB40901ED}"/>
              </a:ext>
            </a:extLst>
          </p:cNvPr>
          <p:cNvSpPr/>
          <p:nvPr/>
        </p:nvSpPr>
        <p:spPr>
          <a:xfrm>
            <a:off x="5419725" y="2431161"/>
            <a:ext cx="6076950" cy="38290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endParaRPr lang="es-ES" noProof="0">
              <a:solidFill>
                <a:schemeClr val="tx1"/>
              </a:solidFill>
            </a:endParaRPr>
          </a:p>
          <a:p>
            <a:pPr algn="ctr"/>
            <a:r>
              <a:rPr lang="es-ES" b="1" noProof="0" err="1">
                <a:solidFill>
                  <a:schemeClr val="tx1"/>
                </a:solidFill>
              </a:rPr>
              <a:t>Execution</a:t>
            </a:r>
            <a:r>
              <a:rPr lang="es-ES" b="1" noProof="0">
                <a:solidFill>
                  <a:schemeClr val="tx1"/>
                </a:solidFill>
              </a:rPr>
              <a:t> times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F66283-31FE-0451-BEE7-872262CBCA89}"/>
              </a:ext>
            </a:extLst>
          </p:cNvPr>
          <p:cNvSpPr/>
          <p:nvPr/>
        </p:nvSpPr>
        <p:spPr>
          <a:xfrm>
            <a:off x="695325" y="2431161"/>
            <a:ext cx="4429125" cy="38290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endParaRPr lang="es-ES" noProof="0" dirty="0">
              <a:solidFill>
                <a:schemeClr val="tx1"/>
              </a:solidFill>
            </a:endParaRPr>
          </a:p>
          <a:p>
            <a:pPr algn="ctr"/>
            <a:r>
              <a:rPr lang="es-ES" b="1" noProof="0" dirty="0">
                <a:solidFill>
                  <a:schemeClr val="tx1"/>
                </a:solidFill>
              </a:rPr>
              <a:t>Time series</a:t>
            </a:r>
          </a:p>
        </p:txBody>
      </p:sp>
      <p:graphicFrame>
        <p:nvGraphicFramePr>
          <p:cNvPr id="8" name="Content Placeholder 9">
            <a:extLst>
              <a:ext uri="{FF2B5EF4-FFF2-40B4-BE49-F238E27FC236}">
                <a16:creationId xmlns:a16="http://schemas.microsoft.com/office/drawing/2014/main" id="{C608DA0C-E64A-12C4-789A-A98F9CE647A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1286633"/>
              </p:ext>
            </p:extLst>
          </p:nvPr>
        </p:nvGraphicFramePr>
        <p:xfrm>
          <a:off x="838200" y="2723261"/>
          <a:ext cx="10515600" cy="245249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9037026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5714553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114252278"/>
                    </a:ext>
                  </a:extLst>
                </a:gridCol>
              </a:tblGrid>
              <a:tr h="623692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Frecuencia (s)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 dirty="0"/>
                        <a:t># Elementos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600 (10m)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49,315 (50K)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5077084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300 (5m)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98,630 (100K)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376417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493,149 (500K)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1679865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1,479,445 (1.5M)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5554739"/>
                  </a:ext>
                </a:extLst>
              </a:tr>
              <a:tr h="361346"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noProof="0"/>
                        <a:t>7,397,222 (7.4M)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8922899"/>
                  </a:ext>
                </a:extLst>
              </a:tr>
            </a:tbl>
          </a:graphicData>
        </a:graphic>
      </p:graphicFrame>
      <p:sp>
        <p:nvSpPr>
          <p:cNvPr id="14" name="Marcador de contenido 47">
            <a:extLst>
              <a:ext uri="{FF2B5EF4-FFF2-40B4-BE49-F238E27FC236}">
                <a16:creationId xmlns:a16="http://schemas.microsoft.com/office/drawing/2014/main" id="{C958A4F6-154A-2292-6780-B6E3641AB5EB}"/>
              </a:ext>
            </a:extLst>
          </p:cNvPr>
          <p:cNvSpPr txBox="1">
            <a:spLocks/>
          </p:cNvSpPr>
          <p:nvPr/>
        </p:nvSpPr>
        <p:spPr>
          <a:xfrm>
            <a:off x="4400712" y="1859358"/>
            <a:ext cx="2038025" cy="3286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b="1" dirty="0"/>
              <a:t>Solar 4 </a:t>
            </a:r>
            <a:r>
              <a:rPr lang="es-ES" sz="2000" b="1" dirty="0" err="1"/>
              <a:t>seconds</a:t>
            </a:r>
            <a:endParaRPr lang="es-ES" sz="2000" b="1" dirty="0"/>
          </a:p>
        </p:txBody>
      </p:sp>
      <p:pic>
        <p:nvPicPr>
          <p:cNvPr id="15" name="Graphic 14" descr="Database outline">
            <a:extLst>
              <a:ext uri="{FF2B5EF4-FFF2-40B4-BE49-F238E27FC236}">
                <a16:creationId xmlns:a16="http://schemas.microsoft.com/office/drawing/2014/main" id="{071C3C4D-6F5E-2C35-B286-A213FB22DC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65977" y="1734943"/>
            <a:ext cx="434735" cy="4347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863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306"/>
    </mc:Choice>
    <mc:Fallback xmlns="">
      <p:transition spd="slow" advTm="373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C59E9-80FA-6807-1F3E-96C7C32B8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F1345DF-F1FE-064D-8878-884C46C23FAC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FCAFE38-495D-91A0-700C-A951B5509F3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6741" y="2105554"/>
            <a:ext cx="9050013" cy="3791479"/>
          </a:xfrm>
          <a:prstGeom prst="rect">
            <a:avLst/>
          </a:prstGeom>
          <a:solidFill>
            <a:schemeClr val="accent3">
              <a:lumMod val="20000"/>
              <a:lumOff val="80000"/>
              <a:alpha val="15000"/>
            </a:schemeClr>
          </a:solidFill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E4B55FC-5D5A-4C3F-B72A-50423597924D}"/>
              </a:ext>
            </a:extLst>
          </p:cNvPr>
          <p:cNvSpPr/>
          <p:nvPr/>
        </p:nvSpPr>
        <p:spPr>
          <a:xfrm>
            <a:off x="1566741" y="1762125"/>
            <a:ext cx="9333359" cy="4385532"/>
          </a:xfrm>
          <a:custGeom>
            <a:avLst/>
            <a:gdLst>
              <a:gd name="connsiteX0" fmla="*/ 3100509 w 9333359"/>
              <a:gd name="connsiteY0" fmla="*/ 1095375 h 4385532"/>
              <a:gd name="connsiteX1" fmla="*/ 3100509 w 9333359"/>
              <a:gd name="connsiteY1" fmla="*/ 1981201 h 4385532"/>
              <a:gd name="connsiteX2" fmla="*/ 4195884 w 9333359"/>
              <a:gd name="connsiteY2" fmla="*/ 1981201 h 4385532"/>
              <a:gd name="connsiteX3" fmla="*/ 4195884 w 9333359"/>
              <a:gd name="connsiteY3" fmla="*/ 1095375 h 4385532"/>
              <a:gd name="connsiteX4" fmla="*/ 0 w 9333359"/>
              <a:gd name="connsiteY4" fmla="*/ 0 h 4385532"/>
              <a:gd name="connsiteX5" fmla="*/ 9333359 w 9333359"/>
              <a:gd name="connsiteY5" fmla="*/ 0 h 4385532"/>
              <a:gd name="connsiteX6" fmla="*/ 9333359 w 9333359"/>
              <a:gd name="connsiteY6" fmla="*/ 4385532 h 4385532"/>
              <a:gd name="connsiteX7" fmla="*/ 0 w 9333359"/>
              <a:gd name="connsiteY7" fmla="*/ 4385532 h 438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33359" h="4385532">
                <a:moveTo>
                  <a:pt x="3100509" y="1095375"/>
                </a:moveTo>
                <a:lnTo>
                  <a:pt x="3100509" y="1981201"/>
                </a:lnTo>
                <a:lnTo>
                  <a:pt x="4195884" y="1981201"/>
                </a:lnTo>
                <a:lnTo>
                  <a:pt x="4195884" y="1095375"/>
                </a:lnTo>
                <a:close/>
                <a:moveTo>
                  <a:pt x="0" y="0"/>
                </a:moveTo>
                <a:lnTo>
                  <a:pt x="9333359" y="0"/>
                </a:lnTo>
                <a:lnTo>
                  <a:pt x="9333359" y="4385532"/>
                </a:lnTo>
                <a:lnTo>
                  <a:pt x="0" y="4385532"/>
                </a:lnTo>
                <a:close/>
              </a:path>
            </a:pathLst>
          </a:custGeom>
          <a:solidFill>
            <a:srgbClr val="F5F8F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1AAC2-19D7-1AA5-1E16-F6E8556BF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47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F97CCBE-C6C6-4A9F-13FD-3A4C8BB62F81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Resultados experimentales: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MPlot</a:t>
            </a:r>
            <a:r>
              <a:rPr lang="es-ES" sz="2800" b="1">
                <a:solidFill>
                  <a:schemeClr val="tx1"/>
                </a:solidFill>
                <a:latin typeface="+mj-lt"/>
              </a:rPr>
              <a:t>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2/4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2BF49ABC-977E-E638-FB17-8533E963467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47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685A65B5-1EE7-6F17-CEB6-0F4D26180592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7235D835-2CD2-13F2-0C75-B34BC90B27CE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33512CC-E4F5-24FD-442D-EC1BBCF6F50D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45B3DE7-5CEC-8BEC-996E-B0BDEDF752EA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5B88944-93DB-EE13-C611-B9E8FC6B58F0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00FCFF0-6D53-CC8C-3BB8-D5E2A5ACFDF2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1AC6F573-4C81-C002-81DD-4BF6BD230D5E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4991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04"/>
    </mc:Choice>
    <mc:Fallback xmlns="">
      <p:transition spd="slow" advTm="31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4CBB8-BCB9-BE21-262E-85D33E3D3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5418C74-9088-A58E-00AE-BF62D43519EC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1031F-07F5-A928-9DDD-EB12F763C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48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0A5B4E8-4290-AFD0-8232-EF25E99890FD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Resultados experimentales: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MPlot</a:t>
            </a:r>
            <a:r>
              <a:rPr lang="es-ES" sz="2800" b="1">
                <a:solidFill>
                  <a:schemeClr val="tx1"/>
                </a:solidFill>
                <a:latin typeface="+mj-lt"/>
              </a:rPr>
              <a:t>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3/4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C978AC0-7825-D565-DDC7-93952E8302E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48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737A4B82-3EA7-C381-3E0C-30BFC06599A2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4D030231-9BAB-8755-75EE-B6F6FAF01D45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F8A53F1-223A-EF55-19F7-F19FC7545540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E135C86-8CDF-0ACF-B01D-5016ACE6CF5E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A621F31-44AC-6FB5-FE1F-AC92564B3DE9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3DE995E-6022-994F-28C2-BEAB36AFCE26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669D5160-2144-A3BE-1BB9-02645B2A4AA0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A1F50B8C-6013-F3D4-7580-7158103D230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Pseudo-</a:t>
            </a:r>
            <a:r>
              <a:rPr lang="es-ES" dirty="0" err="1"/>
              <a:t>MPlot</a:t>
            </a:r>
            <a:r>
              <a:rPr lang="es-ES" dirty="0"/>
              <a:t> detecta tendencias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AAC008C-D08F-D359-5DDB-111B53A3A48E}"/>
              </a:ext>
            </a:extLst>
          </p:cNvPr>
          <p:cNvGrpSpPr/>
          <p:nvPr/>
        </p:nvGrpSpPr>
        <p:grpSpPr>
          <a:xfrm>
            <a:off x="4444852" y="2949988"/>
            <a:ext cx="3293791" cy="3671292"/>
            <a:chOff x="4737543" y="2938277"/>
            <a:chExt cx="3293791" cy="367129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D35FB45-E1E6-204B-DDF2-30AC287EA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37543" y="2938277"/>
              <a:ext cx="3293791" cy="274796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C058F34-08DE-7371-F2A1-DCD166AD3B68}"/>
                </a:ext>
              </a:extLst>
            </p:cNvPr>
            <p:cNvSpPr txBox="1"/>
            <p:nvPr/>
          </p:nvSpPr>
          <p:spPr>
            <a:xfrm>
              <a:off x="4737543" y="5686239"/>
              <a:ext cx="32937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noProof="0"/>
                <a:t>Apagón</a:t>
              </a:r>
            </a:p>
            <a:p>
              <a:pPr algn="ctr"/>
              <a:r>
                <a:rPr lang="es-ES" noProof="0"/>
                <a:t>Cambio brusco alza -&gt; baja en la demanda eléctrica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BCBAE3D-CEE7-F4B8-EB04-E9EAAC46BB01}"/>
              </a:ext>
            </a:extLst>
          </p:cNvPr>
          <p:cNvGrpSpPr/>
          <p:nvPr/>
        </p:nvGrpSpPr>
        <p:grpSpPr>
          <a:xfrm>
            <a:off x="17961" y="5215234"/>
            <a:ext cx="1089579" cy="1060938"/>
            <a:chOff x="11207068" y="5072674"/>
            <a:chExt cx="1089579" cy="1060938"/>
          </a:xfrm>
        </p:grpSpPr>
        <p:pic>
          <p:nvPicPr>
            <p:cNvPr id="11" name="Graphic 10" descr="Lamp with solid fill">
              <a:extLst>
                <a:ext uri="{FF2B5EF4-FFF2-40B4-BE49-F238E27FC236}">
                  <a16:creationId xmlns:a16="http://schemas.microsoft.com/office/drawing/2014/main" id="{2351E33E-02A6-056A-379D-39DD51759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Candle with solid fill">
              <a:extLst>
                <a:ext uri="{FF2B5EF4-FFF2-40B4-BE49-F238E27FC236}">
                  <a16:creationId xmlns:a16="http://schemas.microsoft.com/office/drawing/2014/main" id="{E5AD657B-672D-0B9F-AEAE-0C1E4AA49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77174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81"/>
    </mc:Choice>
    <mc:Fallback xmlns="">
      <p:transition spd="slow" advTm="10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785F6-3E7C-553F-FE5D-9BCA0A9E7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E4CE1C4-F707-E638-AA3F-74A9C95F0BD6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05EB3-A1BC-E6F5-6D14-5F907AE8D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49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3B508FA-F758-04DC-BEEE-678E593E6FF5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Resultados experimentales: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MPlot</a:t>
            </a:r>
            <a:r>
              <a:rPr lang="es-ES" sz="2800" b="1">
                <a:solidFill>
                  <a:schemeClr val="tx1"/>
                </a:solidFill>
                <a:latin typeface="+mj-lt"/>
              </a:rPr>
              <a:t>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4/4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E776DDE7-B04A-DD5B-15AB-A1E670BAB58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49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E3756D1A-6BF4-2572-CC0D-E5EFAC8323B0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Content Placeholder 18">
            <a:extLst>
              <a:ext uri="{FF2B5EF4-FFF2-40B4-BE49-F238E27FC236}">
                <a16:creationId xmlns:a16="http://schemas.microsoft.com/office/drawing/2014/main" id="{4E6DA3AC-5C4D-F175-D6C5-8D30723B99C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Pseudo-</a:t>
            </a:r>
            <a:r>
              <a:rPr lang="es-ES" dirty="0" err="1"/>
              <a:t>MPlot</a:t>
            </a:r>
            <a:r>
              <a:rPr lang="es-ES" dirty="0"/>
              <a:t> detecta tendencias</a:t>
            </a:r>
          </a:p>
        </p:txBody>
      </p:sp>
      <p:pic>
        <p:nvPicPr>
          <p:cNvPr id="11" name="Picture 10" descr="A red and yellow gradient graph&#10;&#10;AI-generated content may be incorrect.">
            <a:extLst>
              <a:ext uri="{FF2B5EF4-FFF2-40B4-BE49-F238E27FC236}">
                <a16:creationId xmlns:a16="http://schemas.microsoft.com/office/drawing/2014/main" id="{088E8905-1D9A-4723-8529-31AF86B43A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74" y="2609355"/>
            <a:ext cx="3352726" cy="2747962"/>
          </a:xfrm>
          <a:prstGeom prst="rect">
            <a:avLst/>
          </a:prstGeom>
        </p:spPr>
      </p:pic>
      <p:pic>
        <p:nvPicPr>
          <p:cNvPr id="12" name="Picture 11" descr="A red and yellow square with numbers&#10;&#10;AI-generated content may be incorrect.">
            <a:extLst>
              <a:ext uri="{FF2B5EF4-FFF2-40B4-BE49-F238E27FC236}">
                <a16:creationId xmlns:a16="http://schemas.microsoft.com/office/drawing/2014/main" id="{3D96EDE1-B314-BFC3-F76E-61343EE00C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830" y="2609355"/>
            <a:ext cx="3122066" cy="27479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12D320-D005-E541-A3DD-56DFBCD85CA0}"/>
              </a:ext>
            </a:extLst>
          </p:cNvPr>
          <p:cNvSpPr txBox="1"/>
          <p:nvPr/>
        </p:nvSpPr>
        <p:spPr>
          <a:xfrm>
            <a:off x="5287341" y="5357317"/>
            <a:ext cx="3293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noProof="0"/>
              <a:t>S3 (</a:t>
            </a:r>
            <a:r>
              <a:rPr lang="es-ES" b="1" noProof="0" err="1"/>
              <a:t>Stump</a:t>
            </a:r>
            <a:r>
              <a:rPr lang="es-ES" b="1" noProof="0"/>
              <a:t>)</a:t>
            </a:r>
          </a:p>
          <a:p>
            <a:pPr algn="ctr"/>
            <a:r>
              <a:rPr lang="es-ES" noProof="0"/>
              <a:t>Se ve claramente que </a:t>
            </a:r>
            <a:r>
              <a:rPr lang="es-ES" b="1" noProof="0"/>
              <a:t>hay una tendencia</a:t>
            </a:r>
          </a:p>
          <a:p>
            <a:pPr algn="ctr"/>
            <a:r>
              <a:rPr lang="es-ES"/>
              <a:t>Pero </a:t>
            </a:r>
            <a:r>
              <a:rPr lang="es-ES" b="1"/>
              <a:t>no sabemos el sentido</a:t>
            </a:r>
            <a:endParaRPr lang="es-ES" b="1" noProof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2EA1A5-09CA-4ED9-8689-12931F2F5A87}"/>
              </a:ext>
            </a:extLst>
          </p:cNvPr>
          <p:cNvSpPr txBox="1"/>
          <p:nvPr/>
        </p:nvSpPr>
        <p:spPr>
          <a:xfrm>
            <a:off x="8640067" y="5267623"/>
            <a:ext cx="3293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noProof="0"/>
              <a:t>S3 (</a:t>
            </a:r>
            <a:r>
              <a:rPr lang="es-ES" b="1" noProof="0" err="1"/>
              <a:t>height</a:t>
            </a:r>
            <a:r>
              <a:rPr lang="es-ES" b="1" noProof="0"/>
              <a:t> </a:t>
            </a:r>
            <a:r>
              <a:rPr lang="es-ES" b="1" noProof="0" err="1"/>
              <a:t>pseudo-distance</a:t>
            </a:r>
            <a:r>
              <a:rPr lang="es-ES" b="1" noProof="0"/>
              <a:t>)</a:t>
            </a:r>
          </a:p>
          <a:p>
            <a:pPr algn="ctr"/>
            <a:r>
              <a:rPr lang="es-ES" noProof="0"/>
              <a:t>Se realza la </a:t>
            </a:r>
            <a:r>
              <a:rPr lang="es-ES" b="1" noProof="0"/>
              <a:t>tendencia al alza</a:t>
            </a:r>
          </a:p>
        </p:txBody>
      </p:sp>
      <p:pic>
        <p:nvPicPr>
          <p:cNvPr id="15" name="Picture 14" descr="A graph showing a wave&#10;&#10;AI-generated content may be incorrect.">
            <a:extLst>
              <a:ext uri="{FF2B5EF4-FFF2-40B4-BE49-F238E27FC236}">
                <a16:creationId xmlns:a16="http://schemas.microsoft.com/office/drawing/2014/main" id="{ED4E6F02-DF5F-5801-866C-5717F79BE27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42" y="3193414"/>
            <a:ext cx="4733925" cy="15798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EF7905-9F3B-B4AB-BD7A-0C103F8BA445}"/>
              </a:ext>
            </a:extLst>
          </p:cNvPr>
          <p:cNvSpPr txBox="1"/>
          <p:nvPr/>
        </p:nvSpPr>
        <p:spPr>
          <a:xfrm>
            <a:off x="1092308" y="4822308"/>
            <a:ext cx="32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noProof="0" dirty="0"/>
              <a:t>S3</a:t>
            </a:r>
            <a:endParaRPr lang="es-ES" noProof="0" dirty="0"/>
          </a:p>
        </p:txBody>
      </p:sp>
      <p:pic>
        <p:nvPicPr>
          <p:cNvPr id="5" name="Graphic 4" descr="Database outline">
            <a:extLst>
              <a:ext uri="{FF2B5EF4-FFF2-40B4-BE49-F238E27FC236}">
                <a16:creationId xmlns:a16="http://schemas.microsoft.com/office/drawing/2014/main" id="{FEF2D298-94F9-6806-11FA-70835EF37E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551" y="5215234"/>
            <a:ext cx="914400" cy="9144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2B90F26-5816-317C-C215-182C3F2F7F58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8057279-EDF0-9D83-A1EE-96B09E069D19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4846D6A3-CA88-A8B8-26E5-64984C2B2BF8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FFDB48-05DE-44C9-6C08-A54F7D54D2DC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A463532-EDA3-48D1-49B7-792A61523614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5B6AFA8-F2BD-BBDC-3674-42E2CE3BF64A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6781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10"/>
    </mc:Choice>
    <mc:Fallback xmlns="">
      <p:transition spd="slow" advTm="45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F080D3D7-B058-000B-14D3-1229117E22B4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BC191EB-5FAA-8BAD-7DEF-EA3C77485B1F}"/>
              </a:ext>
            </a:extLst>
          </p:cNvPr>
          <p:cNvSpPr/>
          <p:nvPr/>
        </p:nvSpPr>
        <p:spPr>
          <a:xfrm>
            <a:off x="719137" y="-284639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Series temporales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837B1-2EF7-EB6E-267D-7E8C2A81D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</a:t>
            </a:fld>
            <a:endParaRPr lang="es-ES" noProof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694216-B6AE-0ABE-7ED2-CCDA402E2619}"/>
              </a:ext>
            </a:extLst>
          </p:cNvPr>
          <p:cNvGrpSpPr/>
          <p:nvPr/>
        </p:nvGrpSpPr>
        <p:grpSpPr>
          <a:xfrm>
            <a:off x="7968941" y="2075618"/>
            <a:ext cx="3121263" cy="4190031"/>
            <a:chOff x="8050093" y="1427059"/>
            <a:chExt cx="3121263" cy="419003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C3D2BAB-B595-D3CB-7D31-ACE142A31C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27" t="18265" r="66047" b="58152"/>
            <a:stretch/>
          </p:blipFill>
          <p:spPr>
            <a:xfrm>
              <a:off x="8050093" y="1427059"/>
              <a:ext cx="3121263" cy="914401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15000"/>
              </a:schemeClr>
            </a:solidFill>
          </p:spPr>
        </p:pic>
        <p:graphicFrame>
          <p:nvGraphicFramePr>
            <p:cNvPr id="21" name="Google Shape;228;p24">
              <a:extLst>
                <a:ext uri="{FF2B5EF4-FFF2-40B4-BE49-F238E27FC236}">
                  <a16:creationId xmlns:a16="http://schemas.microsoft.com/office/drawing/2014/main" id="{B1EDDFC6-7539-66E7-35C7-C170305A750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901711966"/>
                </p:ext>
              </p:extLst>
            </p:nvPr>
          </p:nvGraphicFramePr>
          <p:xfrm>
            <a:off x="8136018" y="2654565"/>
            <a:ext cx="2949412" cy="2962525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90054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73433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577182">
                    <a:extLst>
                      <a:ext uri="{9D8B030D-6E8A-4147-A177-3AD203B41FA5}">
                        <a16:colId xmlns:a16="http://schemas.microsoft.com/office/drawing/2014/main" val="3490565345"/>
                      </a:ext>
                    </a:extLst>
                  </a:gridCol>
                  <a:gridCol w="737353">
                    <a:extLst>
                      <a:ext uri="{9D8B030D-6E8A-4147-A177-3AD203B41FA5}">
                        <a16:colId xmlns:a16="http://schemas.microsoft.com/office/drawing/2014/main" val="3656356483"/>
                      </a:ext>
                    </a:extLst>
                  </a:gridCol>
                </a:tblGrid>
                <a:tr h="616177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chemeClr val="dk2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Tiempo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381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chemeClr val="dk2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Variable 1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381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chemeClr val="dk2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….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38100" cap="flat" cmpd="sng" algn="ctr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chemeClr val="dk2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Variable N &gt;= 1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38100" cap="flat" cmpd="sng" algn="ctr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371370">
                  <a:tc>
                    <a:txBody>
                      <a:bodyPr/>
                      <a:lstStyle/>
                      <a:p>
                        <a:pPr marL="0" lvl="0" indent="0" algn="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7:00 AM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381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100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38100" cap="flat" cmpd="sng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GB" sz="1100" b="1" noProof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38100" cap="flat" cmpd="sng" algn="ctr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38100" cap="flat" cmpd="sng" algn="ctr">
                        <a:solidFill>
                          <a:schemeClr val="dk2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420528">
                  <a:tc>
                    <a:txBody>
                      <a:bodyPr/>
                      <a:lstStyle/>
                      <a:p>
                        <a:pPr marL="0" lvl="0" indent="0" algn="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11:00 AM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GB" sz="1100" b="1" noProof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50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382980">
                  <a:tc>
                    <a:txBody>
                      <a:bodyPr/>
                      <a:lstStyle/>
                      <a:p>
                        <a:pPr marL="0" lvl="0" indent="0" algn="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03:00 PM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GB" sz="1100" b="1" noProof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50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390490">
                  <a:tc>
                    <a:txBody>
                      <a:bodyPr/>
                      <a:lstStyle/>
                      <a:p>
                        <a:pPr marL="0" lvl="0" indent="0" algn="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06:30 PM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100</a:t>
                        </a: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GB" sz="1100" b="1" noProof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</a:t>
                        </a: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51898870"/>
                    </a:ext>
                  </a:extLst>
                </a:tr>
                <a:tr h="390490">
                  <a:tc>
                    <a:txBody>
                      <a:bodyPr/>
                      <a:lstStyle/>
                      <a:p>
                        <a:pPr marL="0" lvl="0" indent="0" algn="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07:00 PM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</a:t>
                        </a: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GB" sz="1100" b="1" noProof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50</a:t>
                        </a: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FFFF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168380237"/>
                    </a:ext>
                  </a:extLst>
                </a:tr>
                <a:tr h="390490">
                  <a:tc>
                    <a:txBody>
                      <a:bodyPr/>
                      <a:lstStyle/>
                      <a:p>
                        <a:pPr marL="0" lvl="0" indent="0" algn="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10:00 PM</a:t>
                        </a:r>
                      </a:p>
                    </a:txBody>
                    <a:tcPr marL="91425" marR="91425" marT="68575" marB="68575" anchor="ctr">
                      <a:lnL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0</a:t>
                        </a: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lang="en-GB" sz="1100" b="1" noProof="0">
                          <a:solidFill>
                            <a:srgbClr val="415665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endParaRP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GB" sz="1100" b="1" noProof="0">
                            <a:solidFill>
                              <a:srgbClr val="415665"/>
                            </a:solidFill>
                            <a:latin typeface="Source Sans Pro"/>
                            <a:ea typeface="Source Sans Pro"/>
                            <a:cs typeface="Source Sans Pro"/>
                            <a:sym typeface="Source Sans Pro"/>
                          </a:rPr>
                          <a:t>50</a:t>
                        </a:r>
                      </a:p>
                    </a:txBody>
                    <a:tcPr marL="91425" marR="91425" marT="68575" marB="68575" anchor="ctr">
                      <a:lnL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rgbClr val="D9D9D9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4251243990"/>
                    </a:ext>
                  </a:extLst>
                </a:tr>
              </a:tbl>
            </a:graphicData>
          </a:graphic>
        </p:graphicFrame>
      </p:grp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8621191-3B0D-1875-28BF-8146F18348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5254726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" name="Graphic 4" descr="Solar system with solid fill">
            <a:extLst>
              <a:ext uri="{FF2B5EF4-FFF2-40B4-BE49-F238E27FC236}">
                <a16:creationId xmlns:a16="http://schemas.microsoft.com/office/drawing/2014/main" id="{16ED5F46-0CF8-2647-AF3F-8A98553012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52678" y="2403863"/>
            <a:ext cx="914400" cy="9144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484F755-2716-481F-860D-D32B291251A1}"/>
              </a:ext>
            </a:extLst>
          </p:cNvPr>
          <p:cNvGrpSpPr/>
          <p:nvPr/>
        </p:nvGrpSpPr>
        <p:grpSpPr>
          <a:xfrm>
            <a:off x="1591060" y="3519276"/>
            <a:ext cx="2436286" cy="2141205"/>
            <a:chOff x="1094244" y="3429000"/>
            <a:chExt cx="1115556" cy="112328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9739EA2-6829-8AD1-16D2-CC64F879534F}"/>
                </a:ext>
              </a:extLst>
            </p:cNvPr>
            <p:cNvGrpSpPr/>
            <p:nvPr/>
          </p:nvGrpSpPr>
          <p:grpSpPr>
            <a:xfrm>
              <a:off x="1371600" y="3429000"/>
              <a:ext cx="838200" cy="838200"/>
              <a:chOff x="2524125" y="2819400"/>
              <a:chExt cx="838200" cy="838200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D71810AB-EFB5-304A-A46A-5754295FB58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2943225" y="3238500"/>
                <a:ext cx="0" cy="8382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0ABAD13F-7E51-14F7-AE7D-A2FFCA4621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24125" y="2819400"/>
                <a:ext cx="0" cy="8382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B48204-0809-C71B-BEB5-05C93A79EE52}"/>
                </a:ext>
              </a:extLst>
            </p:cNvPr>
            <p:cNvSpPr txBox="1"/>
            <p:nvPr/>
          </p:nvSpPr>
          <p:spPr>
            <a:xfrm>
              <a:off x="1550594" y="4326237"/>
              <a:ext cx="499269" cy="2260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200"/>
                <a:t>Tiempo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20D7393-5C4D-F498-7A55-EFEFC2BC5388}"/>
                </a:ext>
              </a:extLst>
            </p:cNvPr>
            <p:cNvSpPr txBox="1"/>
            <p:nvPr/>
          </p:nvSpPr>
          <p:spPr>
            <a:xfrm rot="16200000">
              <a:off x="888810" y="3755566"/>
              <a:ext cx="608167" cy="197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200"/>
                <a:t>Espacio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3C19C5A-3899-3B4E-A5D9-DC326FCB058E}"/>
                </a:ext>
              </a:extLst>
            </p:cNvPr>
            <p:cNvSpPr txBox="1"/>
            <p:nvPr/>
          </p:nvSpPr>
          <p:spPr>
            <a:xfrm rot="19289953">
              <a:off x="1535591" y="3735078"/>
              <a:ext cx="529275" cy="2260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200"/>
                <a:t>Eventos</a:t>
              </a:r>
            </a:p>
          </p:txBody>
        </p:sp>
      </p:grpSp>
      <p:pic>
        <p:nvPicPr>
          <p:cNvPr id="17" name="Picture 16" descr="deepvats_intro.png">
            <a:extLst>
              <a:ext uri="{FF2B5EF4-FFF2-40B4-BE49-F238E27FC236}">
                <a16:creationId xmlns:a16="http://schemas.microsoft.com/office/drawing/2014/main" id="{E9FEC168-3144-E009-7301-304723BBB7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20" t="33136" b="28185"/>
          <a:stretch/>
        </p:blipFill>
        <p:spPr bwMode="auto">
          <a:xfrm>
            <a:off x="5024339" y="3577649"/>
            <a:ext cx="1328982" cy="137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C467416-4C5B-4120-7A0B-8CCD501C5A8D}"/>
              </a:ext>
            </a:extLst>
          </p:cNvPr>
          <p:cNvSpPr txBox="1"/>
          <p:nvPr/>
        </p:nvSpPr>
        <p:spPr>
          <a:xfrm>
            <a:off x="5259454" y="5117058"/>
            <a:ext cx="9308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600" dirty="0"/>
              <a:t>Observa</a:t>
            </a:r>
          </a:p>
          <a:p>
            <a:pPr algn="ctr"/>
            <a:r>
              <a:rPr lang="es-ES" sz="1600" dirty="0"/>
              <a:t>Registra</a:t>
            </a:r>
          </a:p>
          <a:p>
            <a:pPr algn="ctr"/>
            <a:r>
              <a:rPr lang="es-ES" sz="1600" dirty="0"/>
              <a:t>Analiza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FC4A5A0-ED13-6E7D-1DEB-2A8E5281F3C8}"/>
              </a:ext>
            </a:extLst>
          </p:cNvPr>
          <p:cNvGrpSpPr/>
          <p:nvPr/>
        </p:nvGrpSpPr>
        <p:grpSpPr>
          <a:xfrm>
            <a:off x="3951325" y="4177424"/>
            <a:ext cx="563880" cy="324596"/>
            <a:chOff x="4295587" y="3970174"/>
            <a:chExt cx="563880" cy="324596"/>
          </a:xfrm>
        </p:grpSpPr>
        <p:sp>
          <p:nvSpPr>
            <p:cNvPr id="23" name="Arrow: Right 22">
              <a:extLst>
                <a:ext uri="{FF2B5EF4-FFF2-40B4-BE49-F238E27FC236}">
                  <a16:creationId xmlns:a16="http://schemas.microsoft.com/office/drawing/2014/main" id="{19C664BE-F828-CC54-AFA7-B23D801256E6}"/>
                </a:ext>
              </a:extLst>
            </p:cNvPr>
            <p:cNvSpPr/>
            <p:nvPr/>
          </p:nvSpPr>
          <p:spPr>
            <a:xfrm rot="10800000">
              <a:off x="4295587" y="3970174"/>
              <a:ext cx="411480" cy="172196"/>
            </a:xfrm>
            <a:prstGeom prst="rightArrow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noProof="0"/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DA66AB7A-B5B4-72B0-879E-05708B1F91D2}"/>
                </a:ext>
              </a:extLst>
            </p:cNvPr>
            <p:cNvSpPr/>
            <p:nvPr/>
          </p:nvSpPr>
          <p:spPr>
            <a:xfrm>
              <a:off x="4447987" y="4122574"/>
              <a:ext cx="411480" cy="172196"/>
            </a:xfrm>
            <a:prstGeom prst="rightArrow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noProof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D22A85-D3BE-C53D-44EE-4474BB1DEA0E}"/>
              </a:ext>
            </a:extLst>
          </p:cNvPr>
          <p:cNvGrpSpPr/>
          <p:nvPr/>
        </p:nvGrpSpPr>
        <p:grpSpPr>
          <a:xfrm>
            <a:off x="6742640" y="4177424"/>
            <a:ext cx="563880" cy="324596"/>
            <a:chOff x="4295587" y="3970174"/>
            <a:chExt cx="563880" cy="324596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A636C8EF-D771-3BC5-9ECE-5F33A9E36F2F}"/>
                </a:ext>
              </a:extLst>
            </p:cNvPr>
            <p:cNvSpPr/>
            <p:nvPr/>
          </p:nvSpPr>
          <p:spPr>
            <a:xfrm rot="10800000">
              <a:off x="4295587" y="3970174"/>
              <a:ext cx="411480" cy="172196"/>
            </a:xfrm>
            <a:prstGeom prst="rightArrow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noProof="0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0BC22BB1-CD76-B742-FC38-145B0999466A}"/>
                </a:ext>
              </a:extLst>
            </p:cNvPr>
            <p:cNvSpPr/>
            <p:nvPr/>
          </p:nvSpPr>
          <p:spPr>
            <a:xfrm>
              <a:off x="4447987" y="4122574"/>
              <a:ext cx="411480" cy="172196"/>
            </a:xfrm>
            <a:prstGeom prst="rightArrow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1762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82"/>
    </mc:Choice>
    <mc:Fallback xmlns="">
      <p:transition spd="slow" advTm="11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501EA-43CF-F75F-E830-055BF4C29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4C0FC017-F2D4-09DE-BC5E-75A124B51746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5A155-116E-5278-8796-AB03EDE89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50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5D89437-FA27-E74D-72F5-1E722B016984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Respuesta primer camino (PI1)</a:t>
            </a:r>
            <a:endParaRPr lang="es-ES" sz="2800" b="1" dirty="0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D6C919B-7DA5-44BE-2ADB-7D8E6E46BA4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50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B8D85BB4-FD0A-43FD-C096-5375D988F143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B80500A-B6AE-E18F-5BFC-5193B242DA01}"/>
              </a:ext>
            </a:extLst>
          </p:cNvPr>
          <p:cNvCxnSpPr>
            <a:cxnSpLocks/>
            <a:stCxn id="19" idx="3"/>
            <a:endCxn id="26" idx="1"/>
          </p:cNvCxnSpPr>
          <p:nvPr/>
        </p:nvCxnSpPr>
        <p:spPr>
          <a:xfrm>
            <a:off x="2524218" y="3665037"/>
            <a:ext cx="1489926" cy="109022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C0895F-7538-09C9-5AA8-9217D4F1B4D2}"/>
              </a:ext>
            </a:extLst>
          </p:cNvPr>
          <p:cNvCxnSpPr>
            <a:cxnSpLocks/>
            <a:stCxn id="19" idx="3"/>
            <a:endCxn id="29" idx="1"/>
          </p:cNvCxnSpPr>
          <p:nvPr/>
        </p:nvCxnSpPr>
        <p:spPr>
          <a:xfrm flipV="1">
            <a:off x="2524218" y="2644758"/>
            <a:ext cx="1489926" cy="102027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1211BD-8C87-A0F7-D50C-687A192FD3A1}"/>
              </a:ext>
            </a:extLst>
          </p:cNvPr>
          <p:cNvGrpSpPr/>
          <p:nvPr/>
        </p:nvGrpSpPr>
        <p:grpSpPr>
          <a:xfrm>
            <a:off x="936267" y="2765726"/>
            <a:ext cx="1587951" cy="1321567"/>
            <a:chOff x="586610" y="2924164"/>
            <a:chExt cx="1587951" cy="1321567"/>
          </a:xfrm>
        </p:grpSpPr>
        <p:sp>
          <p:nvSpPr>
            <p:cNvPr id="19" name="Flowchart: Alternate Process 18">
              <a:extLst>
                <a:ext uri="{FF2B5EF4-FFF2-40B4-BE49-F238E27FC236}">
                  <a16:creationId xmlns:a16="http://schemas.microsoft.com/office/drawing/2014/main" id="{56EA9E4A-CE90-3972-0AA2-8ED9CDEB1594}"/>
                </a:ext>
              </a:extLst>
            </p:cNvPr>
            <p:cNvSpPr/>
            <p:nvPr/>
          </p:nvSpPr>
          <p:spPr>
            <a:xfrm>
              <a:off x="586610" y="3401218"/>
              <a:ext cx="1587951" cy="844513"/>
            </a:xfrm>
            <a:prstGeom prst="flowChartAlternate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noProof="0"/>
                <a:t>¿Ayudan los </a:t>
              </a:r>
              <a:r>
                <a:rPr lang="es-ES" b="1" noProof="0" err="1"/>
                <a:t>MPlot</a:t>
              </a:r>
              <a:r>
                <a:rPr lang="es-ES" noProof="0"/>
                <a:t>?</a:t>
              </a:r>
              <a:endParaRPr lang="es-ES" b="1" noProof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12B8B1F-0296-7573-E40C-EA15AEF06CD3}"/>
                </a:ext>
              </a:extLst>
            </p:cNvPr>
            <p:cNvSpPr txBox="1"/>
            <p:nvPr/>
          </p:nvSpPr>
          <p:spPr>
            <a:xfrm>
              <a:off x="942773" y="2924164"/>
              <a:ext cx="74090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500" b="1" noProof="0" dirty="0"/>
                <a:t>PI.1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A00278D-10FF-96E7-6DFA-22D26607CDD0}"/>
              </a:ext>
            </a:extLst>
          </p:cNvPr>
          <p:cNvGrpSpPr/>
          <p:nvPr/>
        </p:nvGrpSpPr>
        <p:grpSpPr>
          <a:xfrm>
            <a:off x="4014144" y="3763756"/>
            <a:ext cx="1830150" cy="1529466"/>
            <a:chOff x="839634" y="4521631"/>
            <a:chExt cx="1830150" cy="1529466"/>
          </a:xfrm>
        </p:grpSpPr>
        <p:sp>
          <p:nvSpPr>
            <p:cNvPr id="26" name="Flowchart: Alternate Process 25">
              <a:extLst>
                <a:ext uri="{FF2B5EF4-FFF2-40B4-BE49-F238E27FC236}">
                  <a16:creationId xmlns:a16="http://schemas.microsoft.com/office/drawing/2014/main" id="{ED63B7C6-BDE6-99CA-40DD-29F4949027B0}"/>
                </a:ext>
              </a:extLst>
            </p:cNvPr>
            <p:cNvSpPr/>
            <p:nvPr/>
          </p:nvSpPr>
          <p:spPr>
            <a:xfrm>
              <a:off x="839634" y="4975183"/>
              <a:ext cx="1830150" cy="1075914"/>
            </a:xfrm>
            <a:prstGeom prst="flowChartAlternate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noProof="0"/>
                <a:t>¿Son eficientes?</a:t>
              </a:r>
              <a:endParaRPr lang="es-ES" b="1" noProof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39F0D7A-1968-62FE-63DC-9EAEB17DAD30}"/>
                </a:ext>
              </a:extLst>
            </p:cNvPr>
            <p:cNvSpPr txBox="1"/>
            <p:nvPr/>
          </p:nvSpPr>
          <p:spPr>
            <a:xfrm>
              <a:off x="1225878" y="4521631"/>
              <a:ext cx="91242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500" b="1" noProof="0" dirty="0"/>
                <a:t>PI1.1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CB7D3F7-AF60-FD0B-C885-4F3DF81B95CC}"/>
              </a:ext>
            </a:extLst>
          </p:cNvPr>
          <p:cNvGrpSpPr/>
          <p:nvPr/>
        </p:nvGrpSpPr>
        <p:grpSpPr>
          <a:xfrm>
            <a:off x="4014144" y="1564778"/>
            <a:ext cx="1830149" cy="1665290"/>
            <a:chOff x="3481439" y="1944749"/>
            <a:chExt cx="1830149" cy="1665290"/>
          </a:xfrm>
        </p:grpSpPr>
        <p:sp>
          <p:nvSpPr>
            <p:cNvPr id="29" name="Flowchart: Alternate Process 28">
              <a:extLst>
                <a:ext uri="{FF2B5EF4-FFF2-40B4-BE49-F238E27FC236}">
                  <a16:creationId xmlns:a16="http://schemas.microsoft.com/office/drawing/2014/main" id="{DBD4C9E4-E1BB-05CF-6659-5D4261920342}"/>
                </a:ext>
              </a:extLst>
            </p:cNvPr>
            <p:cNvSpPr/>
            <p:nvPr/>
          </p:nvSpPr>
          <p:spPr>
            <a:xfrm>
              <a:off x="3481439" y="2439419"/>
              <a:ext cx="1830149" cy="1170620"/>
            </a:xfrm>
            <a:prstGeom prst="flowChartAlternateProcess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noProof="0"/>
                <a:t>¿son fáciles de interpretar? 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E345CF7-875B-67D3-DDF1-7C5C22BB5AF4}"/>
                </a:ext>
              </a:extLst>
            </p:cNvPr>
            <p:cNvSpPr txBox="1"/>
            <p:nvPr/>
          </p:nvSpPr>
          <p:spPr>
            <a:xfrm>
              <a:off x="3867682" y="1944749"/>
              <a:ext cx="91242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500" b="1" noProof="0" dirty="0"/>
                <a:t>PI1.2</a:t>
              </a:r>
            </a:p>
          </p:txBody>
        </p:sp>
      </p:grpSp>
      <p:sp>
        <p:nvSpPr>
          <p:cNvPr id="31" name="Flowchart: Alternate Process 30">
            <a:extLst>
              <a:ext uri="{FF2B5EF4-FFF2-40B4-BE49-F238E27FC236}">
                <a16:creationId xmlns:a16="http://schemas.microsoft.com/office/drawing/2014/main" id="{9914BD11-007C-C86D-7C97-E9D71E8180CA}"/>
              </a:ext>
            </a:extLst>
          </p:cNvPr>
          <p:cNvSpPr/>
          <p:nvPr/>
        </p:nvSpPr>
        <p:spPr>
          <a:xfrm>
            <a:off x="6611006" y="2059448"/>
            <a:ext cx="1830149" cy="1170620"/>
          </a:xfrm>
          <a:prstGeom prst="flowChartAlternateProcess">
            <a:avLst/>
          </a:prstGeom>
          <a:solidFill>
            <a:srgbClr val="00B050">
              <a:alpha val="10000"/>
            </a:srgbClr>
          </a:solidFill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 dirty="0">
                <a:solidFill>
                  <a:schemeClr val="tx1"/>
                </a:solidFill>
              </a:rPr>
              <a:t>Sí, aunque se puede perder información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B412209-A8CA-A78B-B7B9-4343C6DC3F9D}"/>
              </a:ext>
            </a:extLst>
          </p:cNvPr>
          <p:cNvCxnSpPr>
            <a:cxnSpLocks/>
            <a:stCxn id="29" idx="3"/>
            <a:endCxn id="31" idx="1"/>
          </p:cNvCxnSpPr>
          <p:nvPr/>
        </p:nvCxnSpPr>
        <p:spPr>
          <a:xfrm>
            <a:off x="5844293" y="2644758"/>
            <a:ext cx="766713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895E9299-483F-CD47-6F8C-31B215E8B5C0}"/>
              </a:ext>
            </a:extLst>
          </p:cNvPr>
          <p:cNvSpPr/>
          <p:nvPr/>
        </p:nvSpPr>
        <p:spPr>
          <a:xfrm>
            <a:off x="6677681" y="4217308"/>
            <a:ext cx="1830149" cy="1052413"/>
          </a:xfrm>
          <a:prstGeom prst="flowChartAlternateProcess">
            <a:avLst/>
          </a:prstGeom>
          <a:solidFill>
            <a:srgbClr val="00B050">
              <a:alpha val="10000"/>
            </a:srgbClr>
          </a:solidFill>
          <a:ln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 dirty="0">
                <a:solidFill>
                  <a:schemeClr val="tx1"/>
                </a:solidFill>
              </a:rPr>
              <a:t>Sí, permiten preanálisis rápido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69CAAE6-816C-91BF-F446-5A4EB2882AE6}"/>
              </a:ext>
            </a:extLst>
          </p:cNvPr>
          <p:cNvCxnSpPr>
            <a:cxnSpLocks/>
            <a:stCxn id="26" idx="3"/>
            <a:endCxn id="34" idx="1"/>
          </p:cNvCxnSpPr>
          <p:nvPr/>
        </p:nvCxnSpPr>
        <p:spPr>
          <a:xfrm flipV="1">
            <a:off x="5844294" y="4743515"/>
            <a:ext cx="833387" cy="1175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Flowchart: Alternate Process 35">
            <a:extLst>
              <a:ext uri="{FF2B5EF4-FFF2-40B4-BE49-F238E27FC236}">
                <a16:creationId xmlns:a16="http://schemas.microsoft.com/office/drawing/2014/main" id="{61E77356-81A1-D1A8-8F84-BE5643BDF448}"/>
              </a:ext>
            </a:extLst>
          </p:cNvPr>
          <p:cNvSpPr/>
          <p:nvPr/>
        </p:nvSpPr>
        <p:spPr>
          <a:xfrm>
            <a:off x="9267585" y="2143154"/>
            <a:ext cx="2086215" cy="2649567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¿Y para conseguir un análisis completo y eficiente?</a:t>
            </a:r>
          </a:p>
          <a:p>
            <a:pPr algn="ctr"/>
            <a:endParaRPr lang="es-ES" noProof="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1F658BE-558A-7A04-03E0-C9170ED42684}"/>
              </a:ext>
            </a:extLst>
          </p:cNvPr>
          <p:cNvCxnSpPr>
            <a:cxnSpLocks/>
            <a:stCxn id="31" idx="3"/>
            <a:endCxn id="36" idx="1"/>
          </p:cNvCxnSpPr>
          <p:nvPr/>
        </p:nvCxnSpPr>
        <p:spPr>
          <a:xfrm>
            <a:off x="8441155" y="2644758"/>
            <a:ext cx="826430" cy="82318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581D1B8-21AD-C697-A55B-8775AED94DF5}"/>
              </a:ext>
            </a:extLst>
          </p:cNvPr>
          <p:cNvCxnSpPr>
            <a:cxnSpLocks/>
            <a:stCxn id="34" idx="3"/>
            <a:endCxn id="36" idx="1"/>
          </p:cNvCxnSpPr>
          <p:nvPr/>
        </p:nvCxnSpPr>
        <p:spPr>
          <a:xfrm flipV="1">
            <a:off x="8507830" y="3467938"/>
            <a:ext cx="759755" cy="127557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Graphic 38" descr="Cabeza con engranajes contorno">
            <a:extLst>
              <a:ext uri="{FF2B5EF4-FFF2-40B4-BE49-F238E27FC236}">
                <a16:creationId xmlns:a16="http://schemas.microsoft.com/office/drawing/2014/main" id="{46639425-763B-4CCB-DB0A-D84957EE62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53492" y="4836022"/>
            <a:ext cx="914400" cy="9144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5576FFC-5392-2DFD-A81D-EFA96EED2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269721"/>
            <a:ext cx="353377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20CFFA9-346C-90EE-FD99-05E7B7A3C77A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125037A-C172-0D7E-34D9-1A7E9C2EC476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F642EA83-8B89-A21B-F521-196D0A782893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D1AC3D0-20AD-48C4-33DE-2C843D40A852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FDF200A1-48E4-7C71-D2B8-77E8625E8B95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4F19831-1C4D-EB80-B423-D0AE8439CBC6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2343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58"/>
    </mc:Choice>
    <mc:Fallback xmlns="">
      <p:transition spd="slow" advTm="243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4" grpId="0" animBg="1"/>
      <p:bldP spid="3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9BA88F-A320-8096-7D8C-1CD5BCA52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7E2E552-B258-BA91-A0EF-7BAD0C4DFF2C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05E97-0FF2-B0A8-D1FA-0A3E3C77E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51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0C8DF53-5E2D-7DF7-1709-87781F6F7A68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Abriendo segundo camino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7C91CF0-D8F4-9856-10C0-0E216116499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51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26F0D5AE-7203-483A-1BE5-FA22E5EA5590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C57FF67-300B-6998-7678-4F2948FA9514}"/>
              </a:ext>
            </a:extLst>
          </p:cNvPr>
          <p:cNvSpPr txBox="1"/>
          <p:nvPr/>
        </p:nvSpPr>
        <p:spPr>
          <a:xfrm>
            <a:off x="5995044" y="2007265"/>
            <a:ext cx="6912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/>
              <a:t>LF</a:t>
            </a:r>
            <a:r>
              <a:rPr lang="es-ES" sz="2500" b="1" noProof="0"/>
              <a:t>1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252D5176-2F70-4B6E-39C9-8FEAAA162AD1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3909571" y="3022276"/>
            <a:ext cx="848319" cy="923864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9155903A-0CF9-113E-6C0C-C6D1A9185F6E}"/>
              </a:ext>
            </a:extLst>
          </p:cNvPr>
          <p:cNvSpPr/>
          <p:nvPr/>
        </p:nvSpPr>
        <p:spPr>
          <a:xfrm>
            <a:off x="1823356" y="3291771"/>
            <a:ext cx="2086215" cy="130873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¿Y para conseguir un análisis completo y eficiente?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FF376A69-9EC4-84E7-16C5-DC5CD9B0C55C}"/>
              </a:ext>
            </a:extLst>
          </p:cNvPr>
          <p:cNvSpPr/>
          <p:nvPr/>
        </p:nvSpPr>
        <p:spPr>
          <a:xfrm>
            <a:off x="4757890" y="2484319"/>
            <a:ext cx="3165524" cy="1075914"/>
          </a:xfrm>
          <a:prstGeom prst="flowChartAlternateProcess">
            <a:avLst/>
          </a:prstGeom>
          <a:solidFill>
            <a:srgbClr val="EEEAFA"/>
          </a:solidFill>
          <a:ln>
            <a:solidFill>
              <a:srgbClr val="E6D0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Añadir variables exógenas basadas en el Matrix </a:t>
            </a:r>
            <a:r>
              <a:rPr lang="es-ES" noProof="0" dirty="0" err="1"/>
              <a:t>Profile</a:t>
            </a:r>
            <a:endParaRPr lang="es-ES" b="1" noProof="0" dirty="0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FBCE02CD-7130-F729-B8A4-FD4CCE199005}"/>
              </a:ext>
            </a:extLst>
          </p:cNvPr>
          <p:cNvSpPr/>
          <p:nvPr/>
        </p:nvSpPr>
        <p:spPr>
          <a:xfrm>
            <a:off x="4757890" y="4332048"/>
            <a:ext cx="3165524" cy="1075914"/>
          </a:xfrm>
          <a:prstGeom prst="flowChartAlternateProcess">
            <a:avLst/>
          </a:prstGeom>
          <a:solidFill>
            <a:srgbClr val="EEEAFA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Añadir </a:t>
            </a:r>
            <a:r>
              <a:rPr lang="es-ES" b="1" noProof="0" dirty="0"/>
              <a:t>modelos</a:t>
            </a:r>
            <a:r>
              <a:rPr lang="es-ES" noProof="0" dirty="0"/>
              <a:t> </a:t>
            </a:r>
            <a:r>
              <a:rPr lang="es-ES" b="1" noProof="0" dirty="0"/>
              <a:t>fundacionales</a:t>
            </a:r>
            <a:r>
              <a:rPr lang="es-ES" noProof="0" dirty="0"/>
              <a:t> de series temporales al módulo de DL</a:t>
            </a:r>
            <a:endParaRPr lang="es-ES" b="1" noProof="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CA0A3C-4F23-B8A6-8B7C-49228E0AC37E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3909571" y="3946140"/>
            <a:ext cx="848319" cy="92386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225DCAB-FCCD-DADA-C0CE-424982CD55AE}"/>
              </a:ext>
            </a:extLst>
          </p:cNvPr>
          <p:cNvSpPr txBox="1"/>
          <p:nvPr/>
        </p:nvSpPr>
        <p:spPr>
          <a:xfrm>
            <a:off x="5995044" y="3854994"/>
            <a:ext cx="6912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LF2</a:t>
            </a: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5D68FBCB-E351-1061-6DC0-C73304A5EF69}"/>
              </a:ext>
            </a:extLst>
          </p:cNvPr>
          <p:cNvSpPr/>
          <p:nvPr/>
        </p:nvSpPr>
        <p:spPr>
          <a:xfrm>
            <a:off x="8510196" y="4135705"/>
            <a:ext cx="2224349" cy="1468600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¿Ayudan los modelos fundacionales?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CB111C-E295-71CC-D23A-DF09ED138F6A}"/>
              </a:ext>
            </a:extLst>
          </p:cNvPr>
          <p:cNvSpPr txBox="1"/>
          <p:nvPr/>
        </p:nvSpPr>
        <p:spPr>
          <a:xfrm>
            <a:off x="9194528" y="3534962"/>
            <a:ext cx="7104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 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04D9D31-49CF-682E-36DD-9DA96A59E4D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7923414" y="4870005"/>
            <a:ext cx="586782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Cabeza con engranajes contorno">
            <a:extLst>
              <a:ext uri="{FF2B5EF4-FFF2-40B4-BE49-F238E27FC236}">
                <a16:creationId xmlns:a16="http://schemas.microsoft.com/office/drawing/2014/main" id="{D6AC69FD-CC5B-4F94-3AC2-0122382BBA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08389" y="4689905"/>
            <a:ext cx="914400" cy="914400"/>
          </a:xfrm>
          <a:prstGeom prst="rect">
            <a:avLst/>
          </a:prstGeom>
        </p:spPr>
      </p:pic>
      <p:pic>
        <p:nvPicPr>
          <p:cNvPr id="44" name="Graphic 43" descr="Good Idea outline">
            <a:extLst>
              <a:ext uri="{FF2B5EF4-FFF2-40B4-BE49-F238E27FC236}">
                <a16:creationId xmlns:a16="http://schemas.microsoft.com/office/drawing/2014/main" id="{29143AE2-ED60-B3D5-4315-61DFE1F21B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4416" y="5620350"/>
            <a:ext cx="914400" cy="9144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3951FF4-03CE-ADEE-7615-434EE6D0C277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9CB212A-6CE7-5500-240B-0BFA150CD609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ADF2B21B-19DB-6031-C9CA-9C5A033A2748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3F9BD01-25F8-0908-55DA-33B94A2734D2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9FD56E2-9732-8D2B-A2A8-3FB06D2DD976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6DF9ED3-3B31-A83E-44CF-6340DBEA85DF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632F3AC-1EC6-141C-B24F-BD7F64BDD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3" y="5490587"/>
            <a:ext cx="2341416" cy="93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141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35"/>
    </mc:Choice>
    <mc:Fallback xmlns="">
      <p:transition spd="slow" advTm="318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 animBg="1"/>
      <p:bldP spid="7" grpId="0" animBg="1"/>
      <p:bldP spid="11" grpId="0" animBg="1"/>
      <p:bldP spid="13" grpId="0"/>
      <p:bldP spid="14" grpId="0" animBg="1"/>
      <p:bldP spid="1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B4BD6-75B7-4245-15C5-0249A2FDB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B24F0B2-1EE8-6F87-4EC5-B4BFD7270618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82B24-16A3-B546-66A5-D367759D1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52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E7D0022-A3D3-7ED3-2277-CD20C40E1B05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MOMENT | Resultados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1/5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C840970-9C0C-0BB7-51BC-A3C4AEB3D7A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52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46E90230-815B-7D47-B66F-EA25ED755E2A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B1E4A58E-0857-AB7F-2E14-E174B175870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graphicFrame>
        <p:nvGraphicFramePr>
          <p:cNvPr id="7" name="Content Placeholder 9">
            <a:extLst>
              <a:ext uri="{FF2B5EF4-FFF2-40B4-BE49-F238E27FC236}">
                <a16:creationId xmlns:a16="http://schemas.microsoft.com/office/drawing/2014/main" id="{119721D9-2F0F-9E70-2706-D791625A1A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8883726"/>
              </p:ext>
            </p:extLst>
          </p:nvPr>
        </p:nvGraphicFramePr>
        <p:xfrm>
          <a:off x="838200" y="2422525"/>
          <a:ext cx="10515600" cy="3709157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290370269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35714553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114252278"/>
                    </a:ext>
                  </a:extLst>
                </a:gridCol>
              </a:tblGrid>
              <a:tr h="691637">
                <a:tc>
                  <a:txBody>
                    <a:bodyPr/>
                    <a:lstStyle/>
                    <a:p>
                      <a:r>
                        <a:rPr lang="es-ES" b="1" noProof="0" dirty="0"/>
                        <a:t>Modelo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1" noProof="0" dirty="0"/>
                        <a:t>Detección de Anomalías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1" noProof="0"/>
                        <a:t>Detección de Patrones</a:t>
                      </a:r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1" noProof="0" dirty="0"/>
                        <a:t>Segmentación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1" noProof="0" dirty="0"/>
                        <a:t>Detección de Tendencias</a:t>
                      </a:r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b="1" noProof="0" dirty="0"/>
                        <a:t>MOMENT-Small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/>
                        <a:t> Se detectan anomalías pero es difícil aislarlas.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00B050"/>
                          </a:solidFill>
                        </a:rPr>
                        <a:t>✓</a:t>
                      </a:r>
                      <a:r>
                        <a:rPr lang="es-ES" noProof="0" dirty="0"/>
                        <a:t> Se detectan algunos patrones.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/>
                        <a:t> Sin segmentación.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/>
                        <a:t> No detecta tendencias visibles.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714275"/>
                  </a:ext>
                </a:extLst>
              </a:tr>
              <a:tr h="623692">
                <a:tc>
                  <a:txBody>
                    <a:bodyPr/>
                    <a:lstStyle/>
                    <a:p>
                      <a:r>
                        <a:rPr lang="es-ES" b="1" noProof="0" dirty="0"/>
                        <a:t>MOMENT-Base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00B050"/>
                          </a:solidFill>
                        </a:rPr>
                        <a:t>✓</a:t>
                      </a:r>
                      <a:r>
                        <a:rPr lang="es-ES" b="0" noProof="0" dirty="0"/>
                        <a:t> Mejora leve en detectar anomalías en los bordes.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00B050"/>
                          </a:solidFill>
                        </a:rPr>
                        <a:t>✓</a:t>
                      </a:r>
                      <a:r>
                        <a:rPr lang="es-ES" b="0" noProof="0" dirty="0"/>
                        <a:t> Los patrones son más claros que con Small.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b="0" noProof="0" dirty="0"/>
                        <a:t> Algunas segmentaciones, pero incompletas.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b="0" noProof="0" dirty="0"/>
                        <a:t> Sugiere tendencias, pero no son claras.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8841064"/>
                  </a:ext>
                </a:extLst>
              </a:tr>
              <a:tr h="623692">
                <a:tc>
                  <a:txBody>
                    <a:bodyPr/>
                    <a:lstStyle/>
                    <a:p>
                      <a:r>
                        <a:rPr lang="es-ES" b="1" noProof="0" dirty="0"/>
                        <a:t>MOMENT-</a:t>
                      </a:r>
                      <a:r>
                        <a:rPr lang="es-ES" b="1" noProof="0" dirty="0" err="1"/>
                        <a:t>Large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b="0" noProof="0" dirty="0"/>
                        <a:t>Las anomalías son más difíciles de detectar que con Base.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>
                          <a:solidFill>
                            <a:srgbClr val="00B050"/>
                          </a:solidFill>
                        </a:rPr>
                        <a:t>✓</a:t>
                      </a:r>
                      <a:r>
                        <a:rPr lang="es-ES" b="0" noProof="0"/>
                        <a:t> Detección más estructurada de patrones.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b="0" noProof="0"/>
                        <a:t> Sin segmentos claros.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b="0" noProof="0" dirty="0"/>
                        <a:t> Aún carece de separación clara de tendencias.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0911477"/>
                  </a:ext>
                </a:extLst>
              </a:tr>
            </a:tbl>
          </a:graphicData>
        </a:graphic>
      </p:graphicFrame>
      <p:sp>
        <p:nvSpPr>
          <p:cNvPr id="8" name="Content Placeholder 18">
            <a:extLst>
              <a:ext uri="{FF2B5EF4-FFF2-40B4-BE49-F238E27FC236}">
                <a16:creationId xmlns:a16="http://schemas.microsoft.com/office/drawing/2014/main" id="{225BE2B4-B235-4B93-9D4C-1A4277CE5CA9}"/>
              </a:ext>
            </a:extLst>
          </p:cNvPr>
          <p:cNvSpPr txBox="1">
            <a:spLocks/>
          </p:cNvSpPr>
          <p:nvPr/>
        </p:nvSpPr>
        <p:spPr>
          <a:xfrm>
            <a:off x="1111758" y="1347026"/>
            <a:ext cx="10527792" cy="12205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200" dirty="0"/>
              <a:t>Se ha detectado correctamente la anomalía.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sz="9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2200" dirty="0"/>
              <a:t>Los resultados no fueron tan buenos.</a:t>
            </a:r>
          </a:p>
        </p:txBody>
      </p:sp>
      <p:pic>
        <p:nvPicPr>
          <p:cNvPr id="3" name="Graphic 2" descr="Database outline">
            <a:extLst>
              <a:ext uri="{FF2B5EF4-FFF2-40B4-BE49-F238E27FC236}">
                <a16:creationId xmlns:a16="http://schemas.microsoft.com/office/drawing/2014/main" id="{D23BB094-3FD1-66A3-18A0-D0AB30F56A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1572" y="1922234"/>
            <a:ext cx="479293" cy="47929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B827CA1-3999-C937-6A72-EC64F748DAEF}"/>
              </a:ext>
            </a:extLst>
          </p:cNvPr>
          <p:cNvGrpSpPr/>
          <p:nvPr/>
        </p:nvGrpSpPr>
        <p:grpSpPr>
          <a:xfrm>
            <a:off x="6561721" y="1267810"/>
            <a:ext cx="754843" cy="575910"/>
            <a:chOff x="11207068" y="5072674"/>
            <a:chExt cx="1089579" cy="1060938"/>
          </a:xfrm>
        </p:grpSpPr>
        <p:pic>
          <p:nvPicPr>
            <p:cNvPr id="10" name="Graphic 9" descr="Lamp with solid fill">
              <a:extLst>
                <a:ext uri="{FF2B5EF4-FFF2-40B4-BE49-F238E27FC236}">
                  <a16:creationId xmlns:a16="http://schemas.microsoft.com/office/drawing/2014/main" id="{81FA91BA-5560-71E7-E60C-D7990040E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Candle with solid fill">
              <a:extLst>
                <a:ext uri="{FF2B5EF4-FFF2-40B4-BE49-F238E27FC236}">
                  <a16:creationId xmlns:a16="http://schemas.microsoft.com/office/drawing/2014/main" id="{65DF9EFD-16EB-EB6A-AA53-0084240DC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7BF21E1-94C1-11AF-6B49-0B2212F47106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AAEF87D-CBC1-1087-E15A-56DB653D92A0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2C11EBB-C3DB-223F-E944-498543BD3D40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28E028-8C46-E152-BB33-7887327103B8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2279675-9202-FAA9-8DED-58A9BE296992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2273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560"/>
    </mc:Choice>
    <mc:Fallback xmlns="">
      <p:transition spd="slow" advTm="54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DF865-5823-9308-CAEF-B227BE11A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0480D1F-FCE2-25FB-539E-894D5AADD813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43D41-58F3-C3E5-FBAA-ABA0B124A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53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C5104DD-933A-FE5D-5F4C-7351FBA95BE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MOMENT | Resultados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2/5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5AD0CF2-4609-FA94-2C07-43B7964C490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53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63F05BA8-1F7A-A42B-EF5C-946207FD2729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6D169E93-F202-2EFF-931A-D0CBA1ECF2B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F019DAC5-7220-7925-6BBE-66B26CDA4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783" y="2216143"/>
            <a:ext cx="5163930" cy="361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CF9FE7B-1061-E3F0-8FEA-BA079A35CC4B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D9DBAAB-C039-3CC7-C1FD-69B5BE8BFB55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47E588D-9C15-2D55-07A8-617BF5924B17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CE94FDD-9135-1F45-4AA2-783118628CB4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68E49B-92C8-D9C6-D4FE-55E129DD31D5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3084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39"/>
    </mc:Choice>
    <mc:Fallback xmlns="">
      <p:transition spd="slow" advTm="138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4"/>
    </p:ext>
  </p:extLs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B8B37-0CB6-066A-E0A5-67E1FEEE5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6CFA3AD-C260-60A4-A5AE-A5F73EAEE84F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3" name="Content Placeholder 9">
            <a:extLst>
              <a:ext uri="{FF2B5EF4-FFF2-40B4-BE49-F238E27FC236}">
                <a16:creationId xmlns:a16="http://schemas.microsoft.com/office/drawing/2014/main" id="{940837DD-9106-CC6B-215C-5FE9E7C197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8135115"/>
              </p:ext>
            </p:extLst>
          </p:nvPr>
        </p:nvGraphicFramePr>
        <p:xfrm>
          <a:off x="764226" y="2626020"/>
          <a:ext cx="11018199" cy="28053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742025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4405212">
                  <a:extLst>
                    <a:ext uri="{9D8B030D-6E8A-4147-A177-3AD203B41FA5}">
                      <a16:colId xmlns:a16="http://schemas.microsoft.com/office/drawing/2014/main" val="3560838263"/>
                    </a:ext>
                  </a:extLst>
                </a:gridCol>
                <a:gridCol w="4870962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</a:tblGrid>
              <a:tr h="610615">
                <a:tc>
                  <a:txBody>
                    <a:bodyPr/>
                    <a:lstStyle/>
                    <a:p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Zero-</a:t>
                      </a:r>
                      <a:r>
                        <a:rPr lang="es-ES" noProof="0" dirty="0" err="1"/>
                        <a:t>shot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Fine-</a:t>
                      </a:r>
                      <a:r>
                        <a:rPr lang="es-ES" noProof="0" dirty="0" err="1"/>
                        <a:t>tuning</a:t>
                      </a:r>
                      <a:r>
                        <a:rPr lang="es-ES" noProof="0" dirty="0"/>
                        <a:t> (con segmentos y anomalías)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669710">
                <a:tc>
                  <a:txBody>
                    <a:bodyPr/>
                    <a:lstStyle/>
                    <a:p>
                      <a:r>
                        <a:rPr lang="es-ES" b="1" noProof="0" dirty="0"/>
                        <a:t>Anomalías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Se detectan, pero son difíciles de aislar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Poca variación de los clúster</a:t>
                      </a:r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5854374"/>
                  </a:ext>
                </a:extLst>
              </a:tr>
              <a:tr h="610615">
                <a:tc>
                  <a:txBody>
                    <a:bodyPr/>
                    <a:lstStyle/>
                    <a:p>
                      <a:r>
                        <a:rPr lang="es-ES" b="1" noProof="0" dirty="0"/>
                        <a:t>Segmentación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Se separan claramente los picos de la serie </a:t>
                      </a:r>
                      <a:r>
                        <a:rPr lang="es-ES" noProof="0" dirty="0" err="1">
                          <a:solidFill>
                            <a:schemeClr val="tx1"/>
                          </a:solidFill>
                        </a:rPr>
                        <a:t>Kohl’s</a:t>
                      </a:r>
                      <a:endParaRPr lang="es-ES" noProof="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las llanuras no se separan visualmente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Los clústeres están más definidos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Mejor captura de llanuras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las llanuras no se separan completamente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714275"/>
                  </a:ext>
                </a:extLst>
              </a:tr>
              <a:tr h="610615">
                <a:tc>
                  <a:txBody>
                    <a:bodyPr/>
                    <a:lstStyle/>
                    <a:p>
                      <a:r>
                        <a:rPr lang="es-ES" b="1" noProof="0" dirty="0"/>
                        <a:t>Tendencias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No se detectan, efecto muelle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Sin cambios significativos</a:t>
                      </a:r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7204928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E4DF7-4D79-E339-93B3-8878973C6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54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A30BC25-A5AC-8D79-0BBE-317D73026CB0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MOMENT | Resultados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3/5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6D5B38A-1461-D0B9-55C2-CB4B9450102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54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17F6678E-3F36-69CE-DD08-C66CC3FFDF70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EA62CB82-3613-6CD2-EE71-D6082A92E76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C3D50A-0310-2B83-F2B2-EE664A32E31F}"/>
              </a:ext>
            </a:extLst>
          </p:cNvPr>
          <p:cNvSpPr txBox="1"/>
          <p:nvPr/>
        </p:nvSpPr>
        <p:spPr>
          <a:xfrm>
            <a:off x="838200" y="1680222"/>
            <a:ext cx="32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noProof="0" dirty="0"/>
              <a:t>MOMENT-SMALL</a:t>
            </a:r>
            <a:endParaRPr lang="es-E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168B92E-3E56-97DF-F4C6-C40733225CC3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E6C7EB2-6CDB-EBB0-2BFC-4D6B865AB677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A45D6652-7414-1824-6F8E-27461C68551B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9AD28FB-7967-3B73-33BC-8D4A086BD129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9D91947-7E0A-CFB4-486C-85D59983C334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4661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31"/>
    </mc:Choice>
    <mc:Fallback xmlns="">
      <p:transition spd="slow" advTm="32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817C6-0EF1-1A32-F6FF-7DE540B00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D028E076-0C58-30FA-4AAC-19D866957874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7" name="Content Placeholder 9">
            <a:extLst>
              <a:ext uri="{FF2B5EF4-FFF2-40B4-BE49-F238E27FC236}">
                <a16:creationId xmlns:a16="http://schemas.microsoft.com/office/drawing/2014/main" id="{9450450C-616E-CF3C-6594-EA1A463C61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5367892"/>
              </p:ext>
            </p:extLst>
          </p:nvPr>
        </p:nvGraphicFramePr>
        <p:xfrm>
          <a:off x="335601" y="2408421"/>
          <a:ext cx="11018199" cy="283480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742025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4405212">
                  <a:extLst>
                    <a:ext uri="{9D8B030D-6E8A-4147-A177-3AD203B41FA5}">
                      <a16:colId xmlns:a16="http://schemas.microsoft.com/office/drawing/2014/main" val="3560838263"/>
                    </a:ext>
                  </a:extLst>
                </a:gridCol>
                <a:gridCol w="4870962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</a:tblGrid>
              <a:tr h="610615">
                <a:tc>
                  <a:txBody>
                    <a:bodyPr/>
                    <a:lstStyle/>
                    <a:p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Zero-</a:t>
                      </a:r>
                      <a:r>
                        <a:rPr lang="es-ES" noProof="0" dirty="0" err="1"/>
                        <a:t>shot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Fine-</a:t>
                      </a:r>
                      <a:r>
                        <a:rPr lang="es-ES" noProof="0" dirty="0" err="1"/>
                        <a:t>tuning</a:t>
                      </a:r>
                      <a:r>
                        <a:rPr lang="es-ES" noProof="0" dirty="0"/>
                        <a:t> (con segmentos y anomalías)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669710">
                <a:tc>
                  <a:txBody>
                    <a:bodyPr/>
                    <a:lstStyle/>
                    <a:p>
                      <a:r>
                        <a:rPr lang="es-ES" b="1" noProof="0" dirty="0"/>
                        <a:t>Anomalías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Aunque se empieza a detectar alguna, se entremezclan con el resto de la información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Los clústeres apenas se modificaron en el caso de M-</a:t>
                      </a:r>
                      <a:r>
                        <a:rPr lang="es-ES" noProof="0" dirty="0" err="1">
                          <a:solidFill>
                            <a:schemeClr val="tx1"/>
                          </a:solidFill>
                        </a:rPr>
                        <a:t>Toy</a:t>
                      </a:r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2816151"/>
                  </a:ext>
                </a:extLst>
              </a:tr>
              <a:tr h="669710">
                <a:tc>
                  <a:txBody>
                    <a:bodyPr/>
                    <a:lstStyle/>
                    <a:p>
                      <a:r>
                        <a:rPr lang="es-ES" b="1" noProof="0" dirty="0"/>
                        <a:t>Segmentación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b="0" noProof="0" dirty="0">
                          <a:solidFill>
                            <a:schemeClr val="tx1"/>
                          </a:solidFill>
                        </a:rPr>
                        <a:t>Los picos se detectan fácilmente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b="0" noProof="0" dirty="0">
                          <a:solidFill>
                            <a:schemeClr val="tx1"/>
                          </a:solidFill>
                        </a:rPr>
                        <a:t>Las llanuras, no</a:t>
                      </a:r>
                      <a:endParaRPr lang="es-ES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b="0" noProof="0" dirty="0">
                          <a:solidFill>
                            <a:schemeClr val="tx1"/>
                          </a:solidFill>
                        </a:rPr>
                        <a:t>Ligera mejora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5854374"/>
                  </a:ext>
                </a:extLst>
              </a:tr>
              <a:tr h="610615">
                <a:tc>
                  <a:txBody>
                    <a:bodyPr/>
                    <a:lstStyle/>
                    <a:p>
                      <a:r>
                        <a:rPr lang="es-ES" b="1" noProof="0" dirty="0"/>
                        <a:t>Tendencias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b="0" noProof="0" dirty="0">
                          <a:solidFill>
                            <a:schemeClr val="tx1"/>
                          </a:solidFill>
                        </a:rPr>
                        <a:t>Parece capturar tendencias, pero no está muy definido</a:t>
                      </a:r>
                      <a:endParaRPr lang="es-ES" b="0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0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b="0" noProof="0" dirty="0">
                          <a:solidFill>
                            <a:schemeClr val="tx1"/>
                          </a:solidFill>
                        </a:rPr>
                        <a:t>Ligeramente mejor, pero sigue sin estar claro</a:t>
                      </a:r>
                      <a:endParaRPr lang="es-ES" b="0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71427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EF13C-55B3-2397-DCE1-0A2486198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55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31B2451-AB9B-74A3-CC23-31244E9ED267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MOMENT | Resultados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4/5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038418B-4D76-E90F-7B69-2D2497144AF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55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7C5CD1DE-5076-8226-3582-47FDEF3B38C8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351A8527-CEBB-A1F2-D773-0755F5000F2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9AD2AD-B604-9EE2-8467-C71EDC0A4E8E}"/>
              </a:ext>
            </a:extLst>
          </p:cNvPr>
          <p:cNvSpPr txBox="1"/>
          <p:nvPr/>
        </p:nvSpPr>
        <p:spPr>
          <a:xfrm>
            <a:off x="838200" y="1680222"/>
            <a:ext cx="32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noProof="0" dirty="0"/>
              <a:t>MOMENT-BASE</a:t>
            </a:r>
            <a:endParaRPr lang="es-ES" noProof="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B9220B4-0A4C-087B-421F-CF83BD541875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49B42E7-F779-1729-3F7E-082A70A67C3A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5483A53-5BE9-26A4-9FB1-45273DD8E1BE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4F91D88-569D-816F-D471-2ADF53E82776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8AAE7D3-9A1D-77E7-B287-C71EA25D9FA6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955135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77"/>
    </mc:Choice>
    <mc:Fallback xmlns="">
      <p:transition spd="slow" advTm="167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5CACE-24BD-CC3F-1A31-BF706D7DD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E5800178-0AC5-6D56-CA5D-F5E7745B2058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3" name="Content Placeholder 9">
            <a:extLst>
              <a:ext uri="{FF2B5EF4-FFF2-40B4-BE49-F238E27FC236}">
                <a16:creationId xmlns:a16="http://schemas.microsoft.com/office/drawing/2014/main" id="{EC57A412-C11B-574B-9537-7912DBE7E8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3689404"/>
              </p:ext>
            </p:extLst>
          </p:nvPr>
        </p:nvGraphicFramePr>
        <p:xfrm>
          <a:off x="335601" y="2408421"/>
          <a:ext cx="11018199" cy="307949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742025">
                  <a:extLst>
                    <a:ext uri="{9D8B030D-6E8A-4147-A177-3AD203B41FA5}">
                      <a16:colId xmlns:a16="http://schemas.microsoft.com/office/drawing/2014/main" val="1670086377"/>
                    </a:ext>
                  </a:extLst>
                </a:gridCol>
                <a:gridCol w="4405212">
                  <a:extLst>
                    <a:ext uri="{9D8B030D-6E8A-4147-A177-3AD203B41FA5}">
                      <a16:colId xmlns:a16="http://schemas.microsoft.com/office/drawing/2014/main" val="3560838263"/>
                    </a:ext>
                  </a:extLst>
                </a:gridCol>
                <a:gridCol w="4870962">
                  <a:extLst>
                    <a:ext uri="{9D8B030D-6E8A-4147-A177-3AD203B41FA5}">
                      <a16:colId xmlns:a16="http://schemas.microsoft.com/office/drawing/2014/main" val="2179267525"/>
                    </a:ext>
                  </a:extLst>
                </a:gridCol>
              </a:tblGrid>
              <a:tr h="610615">
                <a:tc>
                  <a:txBody>
                    <a:bodyPr/>
                    <a:lstStyle/>
                    <a:p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/>
                        <a:t>Zero-</a:t>
                      </a:r>
                      <a:r>
                        <a:rPr lang="es-ES" noProof="0" err="1"/>
                        <a:t>shot</a:t>
                      </a:r>
                      <a:endParaRPr lang="es-ES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/>
                        <a:t>Fine-</a:t>
                      </a:r>
                      <a:r>
                        <a:rPr lang="es-ES" noProof="0" dirty="0" err="1"/>
                        <a:t>tuning</a:t>
                      </a:r>
                      <a:r>
                        <a:rPr lang="es-ES" noProof="0" dirty="0"/>
                        <a:t> (con segmentos y anomalías)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4751165"/>
                  </a:ext>
                </a:extLst>
              </a:tr>
              <a:tr h="669710">
                <a:tc>
                  <a:txBody>
                    <a:bodyPr/>
                    <a:lstStyle/>
                    <a:p>
                      <a:r>
                        <a:rPr lang="es-ES" b="1" noProof="0" dirty="0"/>
                        <a:t>Anomalías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Es donde mejor se detectan las anomalías en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La información sigue entremezclada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De nuevo, los clústeres son prácticamente idénticos a los de la versión </a:t>
                      </a:r>
                      <a:r>
                        <a:rPr lang="es-ES" noProof="0" dirty="0" err="1">
                          <a:solidFill>
                            <a:schemeClr val="tx1"/>
                          </a:solidFill>
                        </a:rPr>
                        <a:t>zero-shot</a:t>
                      </a:r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2816151"/>
                  </a:ext>
                </a:extLst>
              </a:tr>
              <a:tr h="669710">
                <a:tc>
                  <a:txBody>
                    <a:bodyPr/>
                    <a:lstStyle/>
                    <a:p>
                      <a:r>
                        <a:rPr lang="es-ES" b="1" noProof="0" dirty="0"/>
                        <a:t>Segmentación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Mejor modelo para segmentación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00B050"/>
                          </a:solidFill>
                        </a:rPr>
                        <a:t>✓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Se diferencian claramente picos de llanuras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noProof="0" dirty="0"/>
                        <a:t>Sin cambios significativos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5854374"/>
                  </a:ext>
                </a:extLst>
              </a:tr>
              <a:tr h="610615">
                <a:tc>
                  <a:txBody>
                    <a:bodyPr/>
                    <a:lstStyle/>
                    <a:p>
                      <a:r>
                        <a:rPr lang="es-ES" b="1" noProof="0" dirty="0"/>
                        <a:t>Tendencias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 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Es el mejor, pero sigue teniendo efecto muelle</a:t>
                      </a:r>
                      <a:endParaRPr lang="es-ES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noProof="0" dirty="0">
                          <a:solidFill>
                            <a:srgbClr val="FF0000"/>
                          </a:solidFill>
                        </a:rPr>
                        <a:t>✗</a:t>
                      </a:r>
                      <a:r>
                        <a:rPr lang="es-ES" noProof="0" dirty="0">
                          <a:solidFill>
                            <a:schemeClr val="tx1"/>
                          </a:solidFill>
                        </a:rPr>
                        <a:t>Sin cambios significativos</a:t>
                      </a:r>
                      <a:endParaRPr lang="es-ES" noProof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6714275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7DB274-B32E-35A3-DCB1-FEB21341D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56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F1C7535-304F-1F3D-2BCE-569165C6B30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MOMENT | Resultados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5/5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0C55239F-E211-D551-4C23-BA87F3F9FE01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56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C2A18154-7BBE-00B0-3A93-CA6C73B0D58D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8A9ECBA7-0523-3CE4-F9A0-04184C38F10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C6F0BC-1A58-9DA6-3829-09776C200357}"/>
              </a:ext>
            </a:extLst>
          </p:cNvPr>
          <p:cNvSpPr txBox="1"/>
          <p:nvPr/>
        </p:nvSpPr>
        <p:spPr>
          <a:xfrm>
            <a:off x="838200" y="1680222"/>
            <a:ext cx="329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noProof="0" dirty="0"/>
              <a:t>MOMENT-LARGE</a:t>
            </a:r>
            <a:endParaRPr lang="es-ES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9E8D6BA-2E08-25D3-0FCE-BA38F41BC9FB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D538E90-91A4-0B65-8A78-0DABE54D722B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B4E5A16-C76C-88E2-3881-56B05AD0091B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13CCC02-CC98-8B4E-E100-4306CE8D7FC2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13D92C6-0A33-BC70-DC44-5ADA41C8BF7A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3367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05"/>
    </mc:Choice>
    <mc:Fallback xmlns="">
      <p:transition spd="slow" advTm="27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55800-313F-119C-A263-BF917D4F0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CB047EE-7F39-F44B-31F2-68AAA4E64443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FB8F4-992E-2609-CB31-860BF9E7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57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5A3271B-7CFD-1829-2F0A-B88D089D424A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Cerrando el segundo camino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1/2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DA01AF5-E733-8973-C9CF-1070C38EB455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57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B1121EF6-6DF7-E5C4-FF0C-570610E7A40F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31CB6F2A-9959-39A6-6A8B-CF03E81FBEA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EE9BB832-94DD-DB09-5B59-3BBB3EC05075}"/>
              </a:ext>
            </a:extLst>
          </p:cNvPr>
          <p:cNvSpPr/>
          <p:nvPr/>
        </p:nvSpPr>
        <p:spPr>
          <a:xfrm>
            <a:off x="2824891" y="2576747"/>
            <a:ext cx="3436913" cy="555216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¿Son interpretables? ¿Capturan bien la información?</a:t>
            </a:r>
            <a:endParaRPr lang="es-ES" b="1" noProof="0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EFA1ED0F-E964-489B-62AE-433EFDC5DA42}"/>
              </a:ext>
            </a:extLst>
          </p:cNvPr>
          <p:cNvSpPr/>
          <p:nvPr/>
        </p:nvSpPr>
        <p:spPr>
          <a:xfrm>
            <a:off x="2824891" y="3884696"/>
            <a:ext cx="3436913" cy="555217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¿Mejoras cuantitativas suponen mejoras en interpretabilidad?</a:t>
            </a:r>
            <a:endParaRPr lang="es-ES" b="1" noProof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944CB2EC-36CB-CBF3-4D40-F33A1058268B}"/>
              </a:ext>
            </a:extLst>
          </p:cNvPr>
          <p:cNvSpPr/>
          <p:nvPr/>
        </p:nvSpPr>
        <p:spPr>
          <a:xfrm>
            <a:off x="2824891" y="5320788"/>
            <a:ext cx="3436913" cy="1293384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¿Afinar el modelo ayuda en la interpretabilidad? </a:t>
            </a:r>
          </a:p>
          <a:p>
            <a:pPr algn="ctr"/>
            <a:r>
              <a:rPr lang="es-ES" noProof="0"/>
              <a:t>¿Cuánto se necesita afinar?</a:t>
            </a:r>
            <a:endParaRPr lang="es-ES" b="1" noProof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DF554F-A8B2-9AF4-E7F6-FA12D863050E}"/>
              </a:ext>
            </a:extLst>
          </p:cNvPr>
          <p:cNvSpPr txBox="1"/>
          <p:nvPr/>
        </p:nvSpPr>
        <p:spPr>
          <a:xfrm>
            <a:off x="4014516" y="3435502"/>
            <a:ext cx="9124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PI2.2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D176AB-3E52-6768-3F0E-D63503EF150A}"/>
              </a:ext>
            </a:extLst>
          </p:cNvPr>
          <p:cNvSpPr txBox="1"/>
          <p:nvPr/>
        </p:nvSpPr>
        <p:spPr>
          <a:xfrm>
            <a:off x="4014516" y="4889107"/>
            <a:ext cx="9124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PI2.3</a:t>
            </a: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09998A06-B54F-5A60-D0C9-3605BB72FCD4}"/>
              </a:ext>
            </a:extLst>
          </p:cNvPr>
          <p:cNvSpPr/>
          <p:nvPr/>
        </p:nvSpPr>
        <p:spPr>
          <a:xfrm>
            <a:off x="171340" y="3429000"/>
            <a:ext cx="2224349" cy="1468600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¿Ayudan los modelos fundacionales?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F572DA-0DE8-DEC9-D1B4-011BE7E64D72}"/>
              </a:ext>
            </a:extLst>
          </p:cNvPr>
          <p:cNvSpPr txBox="1"/>
          <p:nvPr/>
        </p:nvSpPr>
        <p:spPr>
          <a:xfrm>
            <a:off x="855672" y="2828257"/>
            <a:ext cx="71045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 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2B4798-D3A6-889D-9ADE-138444FB8FB6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2395689" y="4163300"/>
            <a:ext cx="429202" cy="180418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D593C66-CF07-9B89-9815-31ECB35FE46D}"/>
              </a:ext>
            </a:extLst>
          </p:cNvPr>
          <p:cNvCxnSpPr>
            <a:cxnSpLocks/>
            <a:stCxn id="15" idx="3"/>
            <a:endCxn id="11" idx="1"/>
          </p:cNvCxnSpPr>
          <p:nvPr/>
        </p:nvCxnSpPr>
        <p:spPr>
          <a:xfrm flipV="1">
            <a:off x="2395689" y="4162305"/>
            <a:ext cx="429202" cy="99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DC23F1-951F-25E3-0439-DC91419A83CA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 flipV="1">
            <a:off x="2395689" y="2854355"/>
            <a:ext cx="429202" cy="130894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606270C-F1DF-0E8D-9AEF-9445AF0043B8}"/>
              </a:ext>
            </a:extLst>
          </p:cNvPr>
          <p:cNvSpPr txBox="1"/>
          <p:nvPr/>
        </p:nvSpPr>
        <p:spPr>
          <a:xfrm>
            <a:off x="4014516" y="2106686"/>
            <a:ext cx="91242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 dirty="0"/>
              <a:t>PI2.1</a:t>
            </a:r>
          </a:p>
        </p:txBody>
      </p:sp>
      <p:sp>
        <p:nvSpPr>
          <p:cNvPr id="24" name="Flowchart: Alternate Process 23">
            <a:extLst>
              <a:ext uri="{FF2B5EF4-FFF2-40B4-BE49-F238E27FC236}">
                <a16:creationId xmlns:a16="http://schemas.microsoft.com/office/drawing/2014/main" id="{9918C02B-066C-A05A-29A1-61C865D93C0A}"/>
              </a:ext>
            </a:extLst>
          </p:cNvPr>
          <p:cNvSpPr/>
          <p:nvPr/>
        </p:nvSpPr>
        <p:spPr>
          <a:xfrm>
            <a:off x="6500081" y="2592205"/>
            <a:ext cx="3243842" cy="524299"/>
          </a:xfrm>
          <a:prstGeom prst="flowChartAlternateProcess">
            <a:avLst/>
          </a:prstGeom>
          <a:solidFill>
            <a:srgbClr val="00B050">
              <a:alpha val="1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Difíciles de interpretar en los conjuntos de datos utilizados</a:t>
            </a:r>
          </a:p>
        </p:txBody>
      </p:sp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E9B12E00-27CA-A934-73F1-46551D80EFA8}"/>
              </a:ext>
            </a:extLst>
          </p:cNvPr>
          <p:cNvSpPr/>
          <p:nvPr/>
        </p:nvSpPr>
        <p:spPr>
          <a:xfrm>
            <a:off x="9966504" y="3512852"/>
            <a:ext cx="2086215" cy="130873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¿Y para tener proyecciones más interpretables?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BCCF6FC-0E88-E8E1-3A83-53DCD4140F63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>
            <a:off x="6261804" y="2854355"/>
            <a:ext cx="238277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Flowchart: Alternate Process 27">
            <a:extLst>
              <a:ext uri="{FF2B5EF4-FFF2-40B4-BE49-F238E27FC236}">
                <a16:creationId xmlns:a16="http://schemas.microsoft.com/office/drawing/2014/main" id="{1F7B967D-1EA8-8509-9052-02C91311E2A4}"/>
              </a:ext>
            </a:extLst>
          </p:cNvPr>
          <p:cNvSpPr/>
          <p:nvPr/>
        </p:nvSpPr>
        <p:spPr>
          <a:xfrm>
            <a:off x="6500081" y="3900154"/>
            <a:ext cx="3243842" cy="524299"/>
          </a:xfrm>
          <a:prstGeom prst="flowChartAlternateProcess">
            <a:avLst/>
          </a:prstGeom>
          <a:solidFill>
            <a:srgbClr val="00B050">
              <a:alpha val="1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No se detecta correlación</a:t>
            </a:r>
          </a:p>
        </p:txBody>
      </p:sp>
      <p:sp>
        <p:nvSpPr>
          <p:cNvPr id="29" name="Flowchart: Alternate Process 28">
            <a:extLst>
              <a:ext uri="{FF2B5EF4-FFF2-40B4-BE49-F238E27FC236}">
                <a16:creationId xmlns:a16="http://schemas.microsoft.com/office/drawing/2014/main" id="{6ADD6C6F-72E3-0598-77A6-3CDCEEDC0616}"/>
              </a:ext>
            </a:extLst>
          </p:cNvPr>
          <p:cNvSpPr/>
          <p:nvPr/>
        </p:nvSpPr>
        <p:spPr>
          <a:xfrm>
            <a:off x="6500081" y="5568805"/>
            <a:ext cx="4117739" cy="787545"/>
          </a:xfrm>
          <a:prstGeom prst="flowChartAlternateProcess">
            <a:avLst/>
          </a:prstGeom>
          <a:solidFill>
            <a:srgbClr val="00B050">
              <a:alpha val="10000"/>
            </a:srgbClr>
          </a:solidFill>
          <a:ln>
            <a:solidFill>
              <a:schemeClr val="tx1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Sin cambios significativos. No hay una respuesta concluyente a la cantidad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16DEFF4-61A9-CB79-CA82-34207651BA65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 flipV="1">
            <a:off x="6261804" y="4162304"/>
            <a:ext cx="238277" cy="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E8350DA-20C0-7CBF-E6E3-66C8E432D21C}"/>
              </a:ext>
            </a:extLst>
          </p:cNvPr>
          <p:cNvCxnSpPr>
            <a:cxnSpLocks/>
            <a:stCxn id="12" idx="3"/>
            <a:endCxn id="29" idx="1"/>
          </p:cNvCxnSpPr>
          <p:nvPr/>
        </p:nvCxnSpPr>
        <p:spPr>
          <a:xfrm flipV="1">
            <a:off x="6261804" y="5962578"/>
            <a:ext cx="238277" cy="4902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3212C55-8726-0229-1507-BB66939FC976}"/>
              </a:ext>
            </a:extLst>
          </p:cNvPr>
          <p:cNvCxnSpPr>
            <a:cxnSpLocks/>
            <a:stCxn id="28" idx="3"/>
            <a:endCxn id="26" idx="1"/>
          </p:cNvCxnSpPr>
          <p:nvPr/>
        </p:nvCxnSpPr>
        <p:spPr>
          <a:xfrm>
            <a:off x="9743923" y="4162304"/>
            <a:ext cx="222581" cy="491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C0E59B6-774E-9A86-47CF-54A7A30C866B}"/>
              </a:ext>
            </a:extLst>
          </p:cNvPr>
          <p:cNvCxnSpPr>
            <a:cxnSpLocks/>
            <a:stCxn id="29" idx="3"/>
            <a:endCxn id="26" idx="2"/>
          </p:cNvCxnSpPr>
          <p:nvPr/>
        </p:nvCxnSpPr>
        <p:spPr>
          <a:xfrm flipV="1">
            <a:off x="10617820" y="4821590"/>
            <a:ext cx="391792" cy="114098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49ECC33-3A46-0DB5-69BF-8DD0216AD552}"/>
              </a:ext>
            </a:extLst>
          </p:cNvPr>
          <p:cNvCxnSpPr>
            <a:cxnSpLocks/>
            <a:stCxn id="24" idx="3"/>
            <a:endCxn id="26" idx="0"/>
          </p:cNvCxnSpPr>
          <p:nvPr/>
        </p:nvCxnSpPr>
        <p:spPr>
          <a:xfrm>
            <a:off x="9743923" y="2854355"/>
            <a:ext cx="1265689" cy="65849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76847A-0499-52F3-6E48-32652D94A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3" y="5490587"/>
            <a:ext cx="2341416" cy="93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Cabeza con engranajes contorno">
            <a:extLst>
              <a:ext uri="{FF2B5EF4-FFF2-40B4-BE49-F238E27FC236}">
                <a16:creationId xmlns:a16="http://schemas.microsoft.com/office/drawing/2014/main" id="{B7FF1378-8144-D8BF-6D29-3D65F940EE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85917" y="4949702"/>
            <a:ext cx="914400" cy="9144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3A69985-2BB5-9E88-382D-2A87DFB046CF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9F3590-061E-B919-7C0E-ED84DBA1451C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447A169D-A7A2-42A8-8BEE-22C6EF6CE4FA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0608883-AB49-5D06-1393-022FE4999AC1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263D552-D9D0-64BD-FEFE-AA0A7B51D1B4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9846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85"/>
    </mc:Choice>
    <mc:Fallback xmlns="">
      <p:transition spd="slow" advTm="24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14" grpId="0"/>
      <p:bldP spid="15" grpId="0" animBg="1"/>
      <p:bldP spid="16" grpId="0"/>
      <p:bldP spid="22" grpId="0"/>
      <p:bldP spid="24" grpId="0" animBg="1"/>
      <p:bldP spid="26" grpId="0" animBg="1"/>
      <p:bldP spid="28" grpId="0" animBg="1"/>
      <p:bldP spid="2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D22E7-7CD5-D127-B691-9D38B6654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3F5B543-7EC2-9C92-7D34-A725BE351F50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163461-D70E-5DD5-60F2-092C88006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58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9D1ECBA-CC91-31E6-93A0-5C4737FAF7E0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Cerrando el segundo camino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2/2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9924C13-4710-F180-95E1-CB139A055BB6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58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0A79D176-C55D-4C16-17E4-181AE6649405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5EE2BFA1-C33E-ED47-E27D-276A677F6FC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CA203D-3E34-E026-3DAE-41B767754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3" y="5490587"/>
            <a:ext cx="2341416" cy="93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0E7C5A-F2A0-0CFD-37B9-4AA9FA6FDD36}"/>
              </a:ext>
            </a:extLst>
          </p:cNvPr>
          <p:cNvSpPr txBox="1"/>
          <p:nvPr/>
        </p:nvSpPr>
        <p:spPr>
          <a:xfrm>
            <a:off x="5028692" y="2748952"/>
            <a:ext cx="6912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LF4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4961C-ECEF-E645-F76A-0DEA9B2644BA}"/>
              </a:ext>
            </a:extLst>
          </p:cNvPr>
          <p:cNvSpPr txBox="1"/>
          <p:nvPr/>
        </p:nvSpPr>
        <p:spPr>
          <a:xfrm>
            <a:off x="5028687" y="5251242"/>
            <a:ext cx="6912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/>
              <a:t>LF</a:t>
            </a:r>
            <a:r>
              <a:rPr lang="es-ES" sz="2500" b="1" noProof="0"/>
              <a:t>6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71AB58F-B455-484F-8C75-D6D36AE01C8D}"/>
              </a:ext>
            </a:extLst>
          </p:cNvPr>
          <p:cNvCxnSpPr>
            <a:cxnSpLocks/>
            <a:stCxn id="38" idx="3"/>
            <a:endCxn id="41" idx="1"/>
          </p:cNvCxnSpPr>
          <p:nvPr/>
        </p:nvCxnSpPr>
        <p:spPr>
          <a:xfrm>
            <a:off x="2445876" y="4162303"/>
            <a:ext cx="556207" cy="677516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23944F-2B0F-0D7D-5A55-0A56BF0D42BF}"/>
              </a:ext>
            </a:extLst>
          </p:cNvPr>
          <p:cNvCxnSpPr>
            <a:cxnSpLocks/>
            <a:stCxn id="38" idx="3"/>
            <a:endCxn id="40" idx="1"/>
          </p:cNvCxnSpPr>
          <p:nvPr/>
        </p:nvCxnSpPr>
        <p:spPr>
          <a:xfrm flipV="1">
            <a:off x="2445876" y="3637430"/>
            <a:ext cx="556208" cy="524873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73F6CC7-094B-E835-07A6-9DA0075425F1}"/>
              </a:ext>
            </a:extLst>
          </p:cNvPr>
          <p:cNvCxnSpPr>
            <a:cxnSpLocks/>
            <a:stCxn id="38" idx="3"/>
            <a:endCxn id="39" idx="1"/>
          </p:cNvCxnSpPr>
          <p:nvPr/>
        </p:nvCxnSpPr>
        <p:spPr>
          <a:xfrm flipV="1">
            <a:off x="2445876" y="2433275"/>
            <a:ext cx="556203" cy="172902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3A10AAEB-76F2-7D2D-F6F3-904BC4E5FE2F}"/>
              </a:ext>
            </a:extLst>
          </p:cNvPr>
          <p:cNvSpPr txBox="1"/>
          <p:nvPr/>
        </p:nvSpPr>
        <p:spPr>
          <a:xfrm>
            <a:off x="5028688" y="1541288"/>
            <a:ext cx="6912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/>
              <a:t>LF</a:t>
            </a:r>
            <a:r>
              <a:rPr lang="es-ES" sz="2500" b="1" noProof="0"/>
              <a:t>3</a:t>
            </a:r>
          </a:p>
        </p:txBody>
      </p:sp>
      <p:sp>
        <p:nvSpPr>
          <p:cNvPr id="38" name="Flowchart: Alternate Process 37">
            <a:extLst>
              <a:ext uri="{FF2B5EF4-FFF2-40B4-BE49-F238E27FC236}">
                <a16:creationId xmlns:a16="http://schemas.microsoft.com/office/drawing/2014/main" id="{041E6A1F-8322-68D9-8118-F5215A7832FF}"/>
              </a:ext>
            </a:extLst>
          </p:cNvPr>
          <p:cNvSpPr/>
          <p:nvPr/>
        </p:nvSpPr>
        <p:spPr>
          <a:xfrm>
            <a:off x="359661" y="3507934"/>
            <a:ext cx="2086215" cy="1308738"/>
          </a:xfrm>
          <a:prstGeom prst="flowChartAlternateProcess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¿Y para tener proyecciones más interpretables?</a:t>
            </a:r>
          </a:p>
        </p:txBody>
      </p:sp>
      <p:sp>
        <p:nvSpPr>
          <p:cNvPr id="39" name="Flowchart: Alternate Process 38">
            <a:extLst>
              <a:ext uri="{FF2B5EF4-FFF2-40B4-BE49-F238E27FC236}">
                <a16:creationId xmlns:a16="http://schemas.microsoft.com/office/drawing/2014/main" id="{2FCC76A7-5D88-A99A-B2B7-9508F66BB513}"/>
              </a:ext>
            </a:extLst>
          </p:cNvPr>
          <p:cNvSpPr/>
          <p:nvPr/>
        </p:nvSpPr>
        <p:spPr>
          <a:xfrm>
            <a:off x="3002079" y="2153603"/>
            <a:ext cx="4744435" cy="559343"/>
          </a:xfrm>
          <a:prstGeom prst="flowChartAlternateProcess">
            <a:avLst/>
          </a:prstGeom>
          <a:solidFill>
            <a:srgbClr val="EEEAFA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Modificar la función de distancia</a:t>
            </a:r>
            <a:endParaRPr lang="es-ES" b="1" noProof="0" dirty="0"/>
          </a:p>
        </p:txBody>
      </p:sp>
      <p:sp>
        <p:nvSpPr>
          <p:cNvPr id="40" name="Flowchart: Alternate Process 39">
            <a:extLst>
              <a:ext uri="{FF2B5EF4-FFF2-40B4-BE49-F238E27FC236}">
                <a16:creationId xmlns:a16="http://schemas.microsoft.com/office/drawing/2014/main" id="{35AB9339-B55E-7723-EC9D-93862A9E9FA0}"/>
              </a:ext>
            </a:extLst>
          </p:cNvPr>
          <p:cNvSpPr/>
          <p:nvPr/>
        </p:nvSpPr>
        <p:spPr>
          <a:xfrm>
            <a:off x="3002084" y="3357758"/>
            <a:ext cx="4744436" cy="559343"/>
          </a:xfrm>
          <a:prstGeom prst="flowChartAlternateProcess">
            <a:avLst/>
          </a:prstGeom>
          <a:solidFill>
            <a:srgbClr val="EEEAFA"/>
          </a:solidFill>
          <a:ln>
            <a:solidFill>
              <a:srgbClr val="E6D0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Usar otras técnicas de proyección</a:t>
            </a:r>
            <a:endParaRPr lang="es-ES" b="1" noProof="0"/>
          </a:p>
        </p:txBody>
      </p:sp>
      <p:sp>
        <p:nvSpPr>
          <p:cNvPr id="41" name="Flowchart: Alternate Process 40">
            <a:extLst>
              <a:ext uri="{FF2B5EF4-FFF2-40B4-BE49-F238E27FC236}">
                <a16:creationId xmlns:a16="http://schemas.microsoft.com/office/drawing/2014/main" id="{E8B86DC8-721D-2873-0EDA-475886D6E216}"/>
              </a:ext>
            </a:extLst>
          </p:cNvPr>
          <p:cNvSpPr/>
          <p:nvPr/>
        </p:nvSpPr>
        <p:spPr>
          <a:xfrm>
            <a:off x="3002083" y="4560147"/>
            <a:ext cx="4744437" cy="559343"/>
          </a:xfrm>
          <a:prstGeom prst="flowChartAlternateProcess">
            <a:avLst/>
          </a:prstGeom>
          <a:solidFill>
            <a:srgbClr val="EEEAFA"/>
          </a:solidFill>
          <a:ln>
            <a:solidFill>
              <a:srgbClr val="E6D0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Aplicar el modelo de ML a datos preprocesados en lugar de a los datos brutos</a:t>
            </a:r>
            <a:endParaRPr lang="es-ES" b="1" noProof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51C9BD-74EF-D721-F43C-36950AB4E209}"/>
              </a:ext>
            </a:extLst>
          </p:cNvPr>
          <p:cNvSpPr txBox="1"/>
          <p:nvPr/>
        </p:nvSpPr>
        <p:spPr>
          <a:xfrm>
            <a:off x="5028692" y="3951341"/>
            <a:ext cx="6912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500" b="1" noProof="0"/>
              <a:t>LF5</a:t>
            </a:r>
          </a:p>
        </p:txBody>
      </p:sp>
      <p:sp>
        <p:nvSpPr>
          <p:cNvPr id="44" name="Flowchart: Alternate Process 43">
            <a:extLst>
              <a:ext uri="{FF2B5EF4-FFF2-40B4-BE49-F238E27FC236}">
                <a16:creationId xmlns:a16="http://schemas.microsoft.com/office/drawing/2014/main" id="{F74DE01D-4E61-3BC8-9C1E-BD11080D7795}"/>
              </a:ext>
            </a:extLst>
          </p:cNvPr>
          <p:cNvSpPr/>
          <p:nvPr/>
        </p:nvSpPr>
        <p:spPr>
          <a:xfrm>
            <a:off x="3002079" y="5762536"/>
            <a:ext cx="4744437" cy="559343"/>
          </a:xfrm>
          <a:prstGeom prst="flowChartAlternateProcess">
            <a:avLst/>
          </a:prstGeom>
          <a:solidFill>
            <a:srgbClr val="EEEAFA"/>
          </a:solidFill>
          <a:ln>
            <a:solidFill>
              <a:srgbClr val="E6D0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/>
              <a:t>Congelar capas al ajustar</a:t>
            </a:r>
            <a:endParaRPr lang="es-ES" b="1" noProof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E6FC940-562C-D00C-54C7-8933B0DED31D}"/>
              </a:ext>
            </a:extLst>
          </p:cNvPr>
          <p:cNvCxnSpPr>
            <a:cxnSpLocks/>
            <a:stCxn id="38" idx="3"/>
            <a:endCxn id="44" idx="1"/>
          </p:cNvCxnSpPr>
          <p:nvPr/>
        </p:nvCxnSpPr>
        <p:spPr>
          <a:xfrm>
            <a:off x="2445876" y="4162303"/>
            <a:ext cx="556203" cy="1879905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Flowchart: Alternate Process 45">
            <a:extLst>
              <a:ext uri="{FF2B5EF4-FFF2-40B4-BE49-F238E27FC236}">
                <a16:creationId xmlns:a16="http://schemas.microsoft.com/office/drawing/2014/main" id="{DBB06CB1-920A-4E9C-157B-E0AE8ECB06BC}"/>
              </a:ext>
            </a:extLst>
          </p:cNvPr>
          <p:cNvSpPr/>
          <p:nvPr/>
        </p:nvSpPr>
        <p:spPr>
          <a:xfrm>
            <a:off x="8184420" y="1963412"/>
            <a:ext cx="1561704" cy="939723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/>
              <a:t>Probemos con DTW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B3681E8-5D44-62D8-04FC-C2F87E896155}"/>
              </a:ext>
            </a:extLst>
          </p:cNvPr>
          <p:cNvCxnSpPr>
            <a:cxnSpLocks/>
            <a:stCxn id="39" idx="3"/>
            <a:endCxn id="46" idx="1"/>
          </p:cNvCxnSpPr>
          <p:nvPr/>
        </p:nvCxnSpPr>
        <p:spPr>
          <a:xfrm flipV="1">
            <a:off x="7746514" y="2433274"/>
            <a:ext cx="437906" cy="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Graphic 9" descr="Good Idea outline">
            <a:extLst>
              <a:ext uri="{FF2B5EF4-FFF2-40B4-BE49-F238E27FC236}">
                <a16:creationId xmlns:a16="http://schemas.microsoft.com/office/drawing/2014/main" id="{10863050-2705-CC45-B57C-A660A9A41C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25926" y="1440028"/>
            <a:ext cx="914400" cy="9144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9D8EF37-B337-0470-926A-DA811C95CE54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13EF205-42D8-FD19-85DB-C9FB982703BC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67E0679-A336-BFC4-6708-9AFD8C1C3CC5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58C0481-7BA2-B01E-05A4-1BD71C8DB47B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0FF748C-9FEE-A279-FD44-9B5B14FDD502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1244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11"/>
    </mc:Choice>
    <mc:Fallback xmlns="">
      <p:transition spd="slow" advTm="17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37" grpId="0"/>
      <p:bldP spid="38" grpId="0" animBg="1"/>
      <p:bldP spid="39" grpId="0" animBg="1"/>
      <p:bldP spid="40" grpId="0" animBg="1"/>
      <p:bldP spid="41" grpId="0" animBg="1"/>
      <p:bldP spid="43" grpId="0"/>
      <p:bldP spid="44" grpId="0" animBg="1"/>
      <p:bldP spid="4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A60BA-872A-34EA-11C3-5871ACA5C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EA4C6EA-45C7-8B3E-AFDC-1002A99A3090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D6F666-9F74-89AD-90B4-4B1C736FA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586" y="1646238"/>
            <a:ext cx="5305965" cy="39837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730AAB-5DCB-7A7B-6D11-853F15E7C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2729" y="1620797"/>
            <a:ext cx="5339850" cy="400923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E6EFD-76FA-563B-A45F-C9D0EC6F1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59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80509DB-4098-6234-8814-EDA04A82C0F0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Pruebas con MOMENT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soft</a:t>
            </a:r>
            <a:r>
              <a:rPr lang="es-ES" sz="2800" b="1">
                <a:solidFill>
                  <a:schemeClr val="tx1"/>
                </a:solidFill>
                <a:latin typeface="+mj-lt"/>
              </a:rPr>
              <a:t>-DTW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1/2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8FFDD665-BFAE-8B44-4196-2F7318D2456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59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7B15CCC1-88B0-16D1-9EF0-3ECDC619EBE0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8C773D89-C58B-10C2-50C9-4EEB87CC586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31A345-9B44-26ED-B4DA-CCEE61067F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83538" y="1640897"/>
            <a:ext cx="4810125" cy="3960103"/>
          </a:xfrm>
          <a:prstGeom prst="rect">
            <a:avLst/>
          </a:prstGeom>
        </p:spPr>
      </p:pic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61C7041E-E107-0AC7-CA81-760FDFB87942}"/>
              </a:ext>
            </a:extLst>
          </p:cNvPr>
          <p:cNvSpPr/>
          <p:nvPr/>
        </p:nvSpPr>
        <p:spPr>
          <a:xfrm>
            <a:off x="5029252" y="5615925"/>
            <a:ext cx="2002028" cy="939723"/>
          </a:xfrm>
          <a:prstGeom prst="flowChartAlternateProcess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>
                <a:solidFill>
                  <a:schemeClr val="tx1"/>
                </a:solidFill>
              </a:rPr>
              <a:t>Perceptrón simple con </a:t>
            </a:r>
            <a:r>
              <a:rPr lang="es-ES">
                <a:solidFill>
                  <a:schemeClr val="tx1"/>
                </a:solidFill>
              </a:rPr>
              <a:t>MSE</a:t>
            </a:r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29F9FF3C-0455-B90A-B470-C36664250044}"/>
              </a:ext>
            </a:extLst>
          </p:cNvPr>
          <p:cNvSpPr/>
          <p:nvPr/>
        </p:nvSpPr>
        <p:spPr>
          <a:xfrm>
            <a:off x="5029252" y="5621266"/>
            <a:ext cx="2002028" cy="939723"/>
          </a:xfrm>
          <a:prstGeom prst="flowChartAlternateProcess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noProof="0" dirty="0">
                <a:solidFill>
                  <a:schemeClr val="tx1"/>
                </a:solidFill>
              </a:rPr>
              <a:t>Perceptrón simple con </a:t>
            </a:r>
            <a:r>
              <a:rPr lang="es-ES" noProof="0" dirty="0" err="1">
                <a:solidFill>
                  <a:schemeClr val="tx1"/>
                </a:solidFill>
              </a:rPr>
              <a:t>soft</a:t>
            </a:r>
            <a:r>
              <a:rPr lang="es-ES" noProof="0" dirty="0">
                <a:solidFill>
                  <a:schemeClr val="tx1"/>
                </a:solidFill>
              </a:rPr>
              <a:t>-</a:t>
            </a:r>
            <a:r>
              <a:rPr lang="es-ES" dirty="0">
                <a:solidFill>
                  <a:schemeClr val="tx1"/>
                </a:solidFill>
              </a:rPr>
              <a:t>DTW</a:t>
            </a:r>
            <a:endParaRPr lang="es-ES" noProof="0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7BAA5B8-0F4E-1231-5C98-92035B493A34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7D58EAA-4A1F-B96C-7FDE-7E298BA79674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8C6E9EC-C380-171B-816E-53F654A39AAF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EB01E8-50DA-F3F3-1B39-D38041B02D2D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A1A6A4C-D7B2-E47C-99CF-DC172B6CDCBE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46CC9781-7913-3670-1D63-20E5929BD2BC}"/>
              </a:ext>
            </a:extLst>
          </p:cNvPr>
          <p:cNvSpPr/>
          <p:nvPr/>
        </p:nvSpPr>
        <p:spPr>
          <a:xfrm>
            <a:off x="5028365" y="5630033"/>
            <a:ext cx="2002028" cy="939723"/>
          </a:xfrm>
          <a:prstGeom prst="flowChartAlternateProcess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Distancia euclídea Vs. DTW</a:t>
            </a:r>
            <a:endParaRPr lang="es-ES" noProof="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4603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486"/>
    </mc:Choice>
    <mc:Fallback xmlns="">
      <p:transition spd="slow" advTm="634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6" grpId="0" animBg="1"/>
      <p:bldP spid="16" grpId="1" animBg="1"/>
    </p:bldLst>
  </p:timing>
  <p:extLst>
    <p:ext uri="{6950BFC3-D8DA-4A85-94F7-54DA5524770B}">
      <p188:commentRel xmlns:p188="http://schemas.microsoft.com/office/powerpoint/2018/8/main" r:id="rId4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DB3677-04E7-0519-4BAA-C2F4638E0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862C87B-95A2-9B5E-D7C9-B8181DF3143C}"/>
              </a:ext>
            </a:extLst>
          </p:cNvPr>
          <p:cNvSpPr/>
          <p:nvPr/>
        </p:nvSpPr>
        <p:spPr>
          <a:xfrm>
            <a:off x="719137" y="-284639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Series temporales | Análisis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BC5DF09-5E1E-6E0B-B4BF-A17BA54E0690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F0361-B35A-382C-F833-9A2FB0E86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</a:t>
            </a:fld>
            <a:endParaRPr lang="es-ES" noProof="0"/>
          </a:p>
        </p:txBody>
      </p:sp>
      <p:pic>
        <p:nvPicPr>
          <p:cNvPr id="9" name="Graphic 8" descr="Advertencia con relleno sólido">
            <a:extLst>
              <a:ext uri="{FF2B5EF4-FFF2-40B4-BE49-F238E27FC236}">
                <a16:creationId xmlns:a16="http://schemas.microsoft.com/office/drawing/2014/main" id="{2ABF6FFE-4271-791A-07E3-666D6FEFF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90273" y="2107072"/>
            <a:ext cx="914400" cy="914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CE50F5-62A7-AD7C-316A-6CD223E7FB38}"/>
              </a:ext>
            </a:extLst>
          </p:cNvPr>
          <p:cNvSpPr txBox="1"/>
          <p:nvPr/>
        </p:nvSpPr>
        <p:spPr>
          <a:xfrm>
            <a:off x="1311763" y="3089234"/>
            <a:ext cx="3071420" cy="7646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lvl="1" algn="ctr">
              <a:lnSpc>
                <a:spcPts val="2625"/>
              </a:lnSpc>
            </a:pPr>
            <a:r>
              <a:rPr lang="es-ES" sz="2500" dirty="0">
                <a:cs typeface="Arial"/>
              </a:rPr>
              <a:t>Evitar problemas</a:t>
            </a:r>
            <a:r>
              <a:rPr lang="en-US" sz="2500" dirty="0">
                <a:cs typeface="Arial"/>
              </a:rPr>
              <a:t>​ </a:t>
            </a:r>
          </a:p>
          <a:p>
            <a:pPr marL="0" lvl="1" algn="ctr">
              <a:lnSpc>
                <a:spcPts val="2625"/>
              </a:lnSpc>
            </a:pPr>
            <a:r>
              <a:rPr lang="en-US" sz="2500" dirty="0">
                <a:cs typeface="Arial"/>
              </a:rPr>
              <a:t>(</a:t>
            </a:r>
            <a:r>
              <a:rPr lang="en-US" sz="2500" dirty="0" err="1">
                <a:cs typeface="Arial"/>
              </a:rPr>
              <a:t>máquinas</a:t>
            </a:r>
            <a:r>
              <a:rPr lang="en-US" sz="2500" dirty="0">
                <a:cs typeface="Arial"/>
              </a:rPr>
              <a:t>, </a:t>
            </a:r>
            <a:r>
              <a:rPr lang="en-US" sz="2500" dirty="0" err="1">
                <a:cs typeface="Arial"/>
              </a:rPr>
              <a:t>apagón</a:t>
            </a:r>
            <a:r>
              <a:rPr lang="en-US" sz="2500" dirty="0">
                <a:cs typeface="Arial"/>
              </a:rPr>
              <a:t>)</a:t>
            </a:r>
            <a:endParaRPr lang="en-US" dirty="0"/>
          </a:p>
        </p:txBody>
      </p:sp>
      <p:pic>
        <p:nvPicPr>
          <p:cNvPr id="15" name="Content Placeholder 37" descr="Gráfico de tendencia descendente con relleno sólido">
            <a:extLst>
              <a:ext uri="{FF2B5EF4-FFF2-40B4-BE49-F238E27FC236}">
                <a16:creationId xmlns:a16="http://schemas.microsoft.com/office/drawing/2014/main" id="{3C7EF464-5269-AFE6-355C-8CA1081474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2390273" y="4170634"/>
            <a:ext cx="914399" cy="8563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B882C2-9765-FC3F-41CE-7BC7079FD865}"/>
              </a:ext>
            </a:extLst>
          </p:cNvPr>
          <p:cNvSpPr txBox="1"/>
          <p:nvPr/>
        </p:nvSpPr>
        <p:spPr>
          <a:xfrm>
            <a:off x="1629261" y="5026947"/>
            <a:ext cx="2436421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500" dirty="0"/>
              <a:t>Predecir valores</a:t>
            </a:r>
          </a:p>
          <a:p>
            <a:pPr algn="ctr"/>
            <a:r>
              <a:rPr lang="es-ES" sz="2500" dirty="0"/>
              <a:t>(finanzas)</a:t>
            </a:r>
            <a:endParaRPr lang="en-US" dirty="0"/>
          </a:p>
        </p:txBody>
      </p:sp>
      <p:pic>
        <p:nvPicPr>
          <p:cNvPr id="13" name="Graphic 12" descr="Corazón con pulso con relleno sólido">
            <a:extLst>
              <a:ext uri="{FF2B5EF4-FFF2-40B4-BE49-F238E27FC236}">
                <a16:creationId xmlns:a16="http://schemas.microsoft.com/office/drawing/2014/main" id="{3A6F7216-9DD0-A5BD-4B43-B5DACAB213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87327" y="2107072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2785E2E-B2EF-5B2C-745B-2B18957EA7CA}"/>
              </a:ext>
            </a:extLst>
          </p:cNvPr>
          <p:cNvSpPr txBox="1"/>
          <p:nvPr/>
        </p:nvSpPr>
        <p:spPr>
          <a:xfrm>
            <a:off x="7462991" y="3040663"/>
            <a:ext cx="3763072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500"/>
              <a:t>Monitorizar</a:t>
            </a:r>
          </a:p>
          <a:p>
            <a:pPr algn="ctr"/>
            <a:r>
              <a:rPr lang="es-ES" sz="2500"/>
              <a:t>(evolución a tratamiento)</a:t>
            </a:r>
            <a:endParaRPr lang="en-US"/>
          </a:p>
        </p:txBody>
      </p:sp>
      <p:pic>
        <p:nvPicPr>
          <p:cNvPr id="17" name="Graphic 16" descr="Grupo con relleno sólido">
            <a:extLst>
              <a:ext uri="{FF2B5EF4-FFF2-40B4-BE49-F238E27FC236}">
                <a16:creationId xmlns:a16="http://schemas.microsoft.com/office/drawing/2014/main" id="{7464CCB6-6961-71C2-1BEF-AFD67D0979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87327" y="4112547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4869683-CE8E-ADD7-E40B-19B4EE0B3F1E}"/>
              </a:ext>
            </a:extLst>
          </p:cNvPr>
          <p:cNvSpPr txBox="1"/>
          <p:nvPr/>
        </p:nvSpPr>
        <p:spPr>
          <a:xfrm>
            <a:off x="7972927" y="5020656"/>
            <a:ext cx="274320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500"/>
              <a:t>Gestionar</a:t>
            </a:r>
          </a:p>
          <a:p>
            <a:pPr algn="ctr"/>
            <a:r>
              <a:rPr lang="es-ES" sz="2500"/>
              <a:t>(transporte, stock)</a:t>
            </a:r>
            <a:endParaRPr lang="en-US"/>
          </a:p>
        </p:txBody>
      </p:sp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BA1F4260-40AC-40A3-51F1-84E597E3B3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03604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81188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69"/>
    </mc:Choice>
    <mc:Fallback xmlns="">
      <p:transition spd="slow" advTm="181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1" grpId="0"/>
      <p:bldP spid="1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6B9FD-DA0C-D852-CB18-92355D004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6B23E7E-8D6A-8E14-5B97-6F2CC8FBCE07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A35A9-2E36-D5EA-E1AF-D8D741D86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60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988B2C8-E368-7A17-E91B-43733FCE2957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Pruebas con MOMENT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soft</a:t>
            </a:r>
            <a:r>
              <a:rPr lang="es-ES" sz="2800" b="1">
                <a:solidFill>
                  <a:schemeClr val="tx1"/>
                </a:solidFill>
                <a:latin typeface="+mj-lt"/>
              </a:rPr>
              <a:t>-DTW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2/2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0823346-114A-E270-24B3-C580E7088A9A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60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E77DE526-246D-DFE5-85B8-86F17931EB99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D9E77EE4-3A0A-E937-3495-8A430497C56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12" name="Content Placeholder 18">
            <a:extLst>
              <a:ext uri="{FF2B5EF4-FFF2-40B4-BE49-F238E27FC236}">
                <a16:creationId xmlns:a16="http://schemas.microsoft.com/office/drawing/2014/main" id="{CE1C9A57-5902-446D-E1F9-B6E60EAF4458}"/>
              </a:ext>
            </a:extLst>
          </p:cNvPr>
          <p:cNvSpPr txBox="1">
            <a:spLocks/>
          </p:cNvSpPr>
          <p:nvPr/>
        </p:nvSpPr>
        <p:spPr>
          <a:xfrm>
            <a:off x="838200" y="2341041"/>
            <a:ext cx="10515600" cy="85517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dirty="0"/>
              <a:t>Al usar MOMENT-</a:t>
            </a:r>
            <a:r>
              <a:rPr lang="es-ES" dirty="0" err="1"/>
              <a:t>small</a:t>
            </a:r>
            <a:r>
              <a:rPr lang="es-ES" dirty="0"/>
              <a:t> con DTW para analizar </a:t>
            </a:r>
            <a:r>
              <a:rPr lang="es-ES" i="1" dirty="0" err="1"/>
              <a:t>Kohl’s</a:t>
            </a:r>
            <a:r>
              <a:rPr lang="es-ES" dirty="0"/>
              <a:t> se observa</a:t>
            </a: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7502D495-277C-534E-3AFB-AF87C0CF0420}"/>
              </a:ext>
            </a:extLst>
          </p:cNvPr>
          <p:cNvSpPr/>
          <p:nvPr/>
        </p:nvSpPr>
        <p:spPr>
          <a:xfrm>
            <a:off x="221973" y="3796687"/>
            <a:ext cx="5803860" cy="1652166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457200" lvl="1" indent="0" algn="ctr">
              <a:buNone/>
            </a:pPr>
            <a:r>
              <a:rPr lang="es-ES" sz="2600" b="1" noProof="0">
                <a:solidFill>
                  <a:srgbClr val="00B050"/>
                </a:solidFill>
              </a:rPr>
              <a:t>✓</a:t>
            </a:r>
            <a:r>
              <a:rPr lang="es-ES" noProof="0">
                <a:solidFill>
                  <a:srgbClr val="00B050"/>
                </a:solidFill>
              </a:rPr>
              <a:t> </a:t>
            </a:r>
            <a:endParaRPr lang="es-ES">
              <a:solidFill>
                <a:srgbClr val="00B050"/>
              </a:solidFill>
            </a:endParaRPr>
          </a:p>
          <a:p>
            <a:endParaRPr lang="es-ES" sz="2200" noProof="0">
              <a:solidFill>
                <a:schemeClr val="tx1"/>
              </a:solidFill>
              <a:latin typeface="Aptos (Body)"/>
            </a:endParaRP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Que se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 modifica 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de manera clara la disposición de 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los clústeres </a:t>
            </a:r>
          </a:p>
          <a:p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⤷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 Es 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razonable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 deducir que la 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distancia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 se puede 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ajustar en función del objetivo.</a:t>
            </a:r>
          </a:p>
          <a:p>
            <a:endParaRPr lang="es-ES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marL="457200" lvl="1" indent="0">
              <a:buNone/>
            </a:pPr>
            <a:endParaRPr lang="es-ES" b="1">
              <a:solidFill>
                <a:schemeClr val="tx1"/>
              </a:solidFill>
              <a:latin typeface="Aptos (Body)"/>
            </a:endParaRP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62AE284B-9CD3-B36C-B29E-1DC1F4B44723}"/>
              </a:ext>
            </a:extLst>
          </p:cNvPr>
          <p:cNvSpPr/>
          <p:nvPr/>
        </p:nvSpPr>
        <p:spPr>
          <a:xfrm>
            <a:off x="6166166" y="3783940"/>
            <a:ext cx="5803860" cy="1652166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lvl="1" algn="ctr"/>
            <a:r>
              <a:rPr lang="es-ES" sz="2600" b="1" noProof="0">
                <a:solidFill>
                  <a:srgbClr val="FF0000"/>
                </a:solidFill>
              </a:rPr>
              <a:t>✗</a:t>
            </a:r>
            <a:r>
              <a:rPr lang="es-ES" noProof="0">
                <a:solidFill>
                  <a:srgbClr val="00B050"/>
                </a:solidFill>
              </a:rPr>
              <a:t> </a:t>
            </a:r>
          </a:p>
          <a:p>
            <a:pPr marL="457200" lvl="1" indent="0" algn="ctr">
              <a:buNone/>
            </a:pPr>
            <a:endParaRPr lang="es-ES">
              <a:solidFill>
                <a:srgbClr val="00B050"/>
              </a:solidFill>
            </a:endParaRPr>
          </a:p>
          <a:p>
            <a:pPr marL="457200" lvl="1" indent="0" algn="ctr">
              <a:buNone/>
            </a:pPr>
            <a:endParaRPr lang="es-ES">
              <a:solidFill>
                <a:srgbClr val="00B050"/>
              </a:solidFill>
            </a:endParaRP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Resulta 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difícil analizar patrones o tendencias </a:t>
            </a: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⤷ Es necesario 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revisar 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su uso en conjunción con otras de las 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líneas futuras</a:t>
            </a:r>
            <a:endParaRPr lang="es-ES" sz="2200" b="1">
              <a:solidFill>
                <a:schemeClr val="tx1"/>
              </a:solidFill>
              <a:latin typeface="Aptos (Body)"/>
            </a:endParaRPr>
          </a:p>
          <a:p>
            <a:endParaRPr lang="es-ES" sz="2200" noProof="0">
              <a:solidFill>
                <a:schemeClr val="tx1"/>
              </a:solidFill>
              <a:latin typeface="Aptos (Body)"/>
            </a:endParaRPr>
          </a:p>
          <a:p>
            <a:endParaRPr lang="es-ES" sz="2200" noProof="0">
              <a:solidFill>
                <a:schemeClr val="tx1"/>
              </a:solidFill>
              <a:latin typeface="Aptos (Body)"/>
            </a:endParaRPr>
          </a:p>
          <a:p>
            <a:pPr marL="457200" lvl="1" indent="0">
              <a:buNone/>
            </a:pPr>
            <a:endParaRPr lang="es-ES" b="1">
              <a:solidFill>
                <a:schemeClr val="tx1"/>
              </a:solidFill>
              <a:latin typeface="Aptos (Body)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09702D7-9908-91BE-6CA9-B91230391C83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D1B39D0-7E1F-4545-CE14-C2F3749E68E6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A9DFDD80-54CE-48D3-048A-65890A83045B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9F88FA3-B163-3F4A-7190-8C3FFE14FE9A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1C448A6-C254-77EC-3110-DAFAE9C3869C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2501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34"/>
    </mc:Choice>
    <mc:Fallback xmlns="">
      <p:transition spd="slow" advTm="204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 animBg="1"/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1EFFE-4AC3-5973-8722-C3F0E08B4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F0423E4-A1CD-5091-EED0-3DC039C30CCB}"/>
              </a:ext>
            </a:extLst>
          </p:cNvPr>
          <p:cNvSpPr/>
          <p:nvPr/>
        </p:nvSpPr>
        <p:spPr>
          <a:xfrm>
            <a:off x="719137" y="-6577659"/>
            <a:ext cx="10753725" cy="10946459"/>
          </a:xfrm>
          <a:prstGeom prst="roundRect">
            <a:avLst>
              <a:gd name="adj" fmla="val 5714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8000" b="1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8000" b="1">
                <a:solidFill>
                  <a:schemeClr val="bg2">
                    <a:lumMod val="25000"/>
                  </a:schemeClr>
                </a:solidFill>
                <a:latin typeface="+mj-lt"/>
              </a:rPr>
              <a:t>4</a:t>
            </a:r>
            <a:r>
              <a:rPr lang="es-ES" sz="4000" b="1">
                <a:solidFill>
                  <a:schemeClr val="bg2">
                    <a:lumMod val="75000"/>
                  </a:schemeClr>
                </a:solidFill>
                <a:latin typeface="+mj-lt"/>
              </a:rPr>
              <a:t>/5</a:t>
            </a:r>
            <a:endParaRPr lang="es-ES" sz="8000" b="1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AE468BE-5854-17CE-07FC-C9224DE9B82B}"/>
              </a:ext>
            </a:extLst>
          </p:cNvPr>
          <p:cNvSpPr/>
          <p:nvPr/>
        </p:nvSpPr>
        <p:spPr>
          <a:xfrm>
            <a:off x="719137" y="2848428"/>
            <a:ext cx="10753725" cy="1161143"/>
          </a:xfrm>
          <a:prstGeom prst="roundRect">
            <a:avLst>
              <a:gd name="adj" fmla="val 5714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>
                <a:solidFill>
                  <a:schemeClr val="tx1"/>
                </a:solidFill>
                <a:latin typeface="+mj-lt"/>
              </a:rPr>
              <a:t>Discusión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6FA44-843B-3061-09B5-DDB7E6401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61</a:t>
            </a:fld>
            <a:endParaRPr lang="es-ES" noProof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A6F4625-D105-5477-FD3F-263D4228432F}"/>
              </a:ext>
            </a:extLst>
          </p:cNvPr>
          <p:cNvSpPr/>
          <p:nvPr/>
        </p:nvSpPr>
        <p:spPr>
          <a:xfrm>
            <a:off x="-498606" y="479706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89660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1"/>
    </mc:Choice>
    <mc:Fallback xmlns="">
      <p:transition spd="slow" advTm="3331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E9978-70CA-2208-E541-8D7C22FD2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0824239-0E7E-4560-56F9-675927FEC93B}"/>
              </a:ext>
            </a:extLst>
          </p:cNvPr>
          <p:cNvSpPr/>
          <p:nvPr/>
        </p:nvSpPr>
        <p:spPr>
          <a:xfrm>
            <a:off x="-564338" y="124372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F53E52D7-4709-ED1F-FB4B-20EA6648C8AB}"/>
              </a:ext>
            </a:extLst>
          </p:cNvPr>
          <p:cNvSpPr/>
          <p:nvPr/>
        </p:nvSpPr>
        <p:spPr>
          <a:xfrm>
            <a:off x="902089" y="2107651"/>
            <a:ext cx="4792854" cy="1516837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457200" lvl="1" indent="0" algn="ctr">
              <a:buNone/>
            </a:pPr>
            <a:r>
              <a:rPr lang="es-ES" sz="2600" b="1" noProof="0">
                <a:solidFill>
                  <a:srgbClr val="00B050"/>
                </a:solidFill>
              </a:rPr>
              <a:t>✓</a:t>
            </a:r>
            <a:r>
              <a:rPr lang="es-ES" noProof="0">
                <a:solidFill>
                  <a:srgbClr val="00B050"/>
                </a:solidFill>
              </a:rPr>
              <a:t> </a:t>
            </a:r>
            <a:endParaRPr lang="es-ES">
              <a:solidFill>
                <a:srgbClr val="00B050"/>
              </a:solidFill>
            </a:endParaRPr>
          </a:p>
          <a:p>
            <a:endParaRPr lang="es-ES" sz="2200" noProof="0">
              <a:solidFill>
                <a:schemeClr val="tx1"/>
              </a:solidFill>
              <a:latin typeface="Aptos (Body)"/>
            </a:endParaRP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Mejora eficiencia (tiempo ejecución)</a:t>
            </a:r>
            <a:endParaRPr lang="es-ES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marL="457200" lvl="1" indent="0">
              <a:buNone/>
            </a:pPr>
            <a:endParaRPr lang="es-ES" b="1">
              <a:solidFill>
                <a:schemeClr val="tx1"/>
              </a:solidFill>
              <a:latin typeface="Aptos (Body)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200EB-6115-D518-C98F-FD37775AC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62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CA38F01-63F2-6868-AFEC-FE0896731CE6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Integración de </a:t>
            </a:r>
            <a:r>
              <a:rPr lang="es-ES" sz="2800" b="1" err="1">
                <a:solidFill>
                  <a:schemeClr val="tx1"/>
                </a:solidFill>
                <a:latin typeface="+mj-lt"/>
              </a:rPr>
              <a:t>MPlot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8483D19-AB49-A515-42CB-7CE688B72D1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62</a:t>
            </a:fld>
            <a:endParaRPr lang="es-ES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C6A89632-BA90-0CE5-E67B-56224A8041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3721347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405883D7-F5EF-79A2-4C06-911030222C9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C53DC2ED-C9A1-2A91-172B-FE8597D226D4}"/>
              </a:ext>
            </a:extLst>
          </p:cNvPr>
          <p:cNvSpPr/>
          <p:nvPr/>
        </p:nvSpPr>
        <p:spPr>
          <a:xfrm>
            <a:off x="902088" y="4530509"/>
            <a:ext cx="4792854" cy="1516837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457200" lvl="1" indent="0" algn="ctr">
              <a:buNone/>
            </a:pPr>
            <a:r>
              <a:rPr lang="es-ES" sz="2600" b="1" noProof="0" dirty="0">
                <a:solidFill>
                  <a:srgbClr val="00B050"/>
                </a:solidFill>
              </a:rPr>
              <a:t>✓</a:t>
            </a:r>
            <a:r>
              <a:rPr lang="es-ES" noProof="0" dirty="0">
                <a:solidFill>
                  <a:srgbClr val="00B050"/>
                </a:solidFill>
              </a:rPr>
              <a:t> </a:t>
            </a:r>
          </a:p>
          <a:p>
            <a:pPr marL="457200" lvl="1" indent="0" algn="ctr">
              <a:buNone/>
            </a:pPr>
            <a:endParaRPr lang="es-ES" dirty="0">
              <a:solidFill>
                <a:srgbClr val="00B050"/>
              </a:solidFill>
            </a:endParaRPr>
          </a:p>
          <a:p>
            <a:r>
              <a:rPr lang="es-ES" sz="2200" noProof="0" dirty="0">
                <a:solidFill>
                  <a:schemeClr val="tx1"/>
                </a:solidFill>
                <a:latin typeface="Aptos (Body)"/>
              </a:rPr>
              <a:t>Mejora interpretabilidad (visual)</a:t>
            </a:r>
            <a:endParaRPr lang="es-ES" dirty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 dirty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 dirty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 dirty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 dirty="0">
              <a:solidFill>
                <a:schemeClr val="tx1"/>
              </a:solidFill>
              <a:latin typeface="Aptos (Body)"/>
            </a:endParaRPr>
          </a:p>
          <a:p>
            <a:pPr marL="457200" lvl="1" indent="0">
              <a:buNone/>
            </a:pPr>
            <a:endParaRPr lang="es-ES" b="1" dirty="0">
              <a:solidFill>
                <a:schemeClr val="tx1"/>
              </a:solidFill>
              <a:latin typeface="Aptos (Body)"/>
            </a:endParaRP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8DFE1638-9495-7494-8A91-6D123C9BEC78}"/>
              </a:ext>
            </a:extLst>
          </p:cNvPr>
          <p:cNvSpPr/>
          <p:nvPr/>
        </p:nvSpPr>
        <p:spPr>
          <a:xfrm>
            <a:off x="6966015" y="4535479"/>
            <a:ext cx="4792853" cy="1516837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lvl="1" algn="ctr"/>
            <a:r>
              <a:rPr lang="es-ES" sz="2600" b="1" noProof="0">
                <a:solidFill>
                  <a:srgbClr val="FF0000"/>
                </a:solidFill>
              </a:rPr>
              <a:t>✗</a:t>
            </a:r>
            <a:r>
              <a:rPr lang="es-ES" noProof="0">
                <a:solidFill>
                  <a:srgbClr val="00B050"/>
                </a:solidFill>
              </a:rPr>
              <a:t> </a:t>
            </a:r>
          </a:p>
          <a:p>
            <a:pPr marL="457200" lvl="1" indent="0" algn="ctr">
              <a:buNone/>
            </a:pPr>
            <a:endParaRPr lang="es-ES">
              <a:solidFill>
                <a:srgbClr val="00B050"/>
              </a:solidFill>
            </a:endParaRP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Sólo admite series </a:t>
            </a:r>
            <a:r>
              <a:rPr lang="es-ES" sz="2200" noProof="0" err="1">
                <a:solidFill>
                  <a:schemeClr val="tx1"/>
                </a:solidFill>
                <a:latin typeface="Aptos (Body)"/>
              </a:rPr>
              <a:t>univariables</a:t>
            </a:r>
            <a:endParaRPr lang="es-ES" sz="2200" noProof="0">
              <a:solidFill>
                <a:schemeClr val="tx1"/>
              </a:solidFill>
              <a:latin typeface="Aptos (Body)"/>
            </a:endParaRPr>
          </a:p>
          <a:p>
            <a:r>
              <a:rPr lang="es-ES" sz="2200" b="1">
                <a:solidFill>
                  <a:schemeClr val="tx1"/>
                </a:solidFill>
              </a:rPr>
              <a:t>⤷ 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Matrix </a:t>
            </a:r>
            <a:r>
              <a:rPr lang="es-ES" sz="2200" noProof="0" err="1">
                <a:solidFill>
                  <a:schemeClr val="tx1"/>
                </a:solidFill>
                <a:latin typeface="Aptos (Body)"/>
              </a:rPr>
              <a:t>Profile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 multivariable</a:t>
            </a:r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marL="457200" lvl="1" indent="0">
              <a:buNone/>
            </a:pPr>
            <a:endParaRPr lang="es-ES" b="1">
              <a:solidFill>
                <a:schemeClr val="tx1"/>
              </a:solidFill>
              <a:latin typeface="Aptos (Body)"/>
            </a:endParaRP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C550F004-60AE-FA30-BCF5-CCF4DB249599}"/>
              </a:ext>
            </a:extLst>
          </p:cNvPr>
          <p:cNvSpPr/>
          <p:nvPr/>
        </p:nvSpPr>
        <p:spPr>
          <a:xfrm>
            <a:off x="6966014" y="2107650"/>
            <a:ext cx="4792854" cy="1516837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lvl="1" algn="ctr"/>
            <a:r>
              <a:rPr lang="es-ES" sz="2600" b="1" noProof="0">
                <a:solidFill>
                  <a:srgbClr val="FF0000"/>
                </a:solidFill>
              </a:rPr>
              <a:t>✗</a:t>
            </a:r>
            <a:r>
              <a:rPr lang="es-ES" noProof="0">
                <a:solidFill>
                  <a:srgbClr val="00B050"/>
                </a:solidFill>
              </a:rPr>
              <a:t> </a:t>
            </a:r>
          </a:p>
          <a:p>
            <a:pPr marL="457200" lvl="1" indent="0" algn="ctr">
              <a:buNone/>
            </a:pPr>
            <a:endParaRPr lang="es-ES">
              <a:solidFill>
                <a:srgbClr val="00B050"/>
              </a:solidFill>
            </a:endParaRP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Depende</a:t>
            </a:r>
            <a:r>
              <a:rPr lang="es-ES" sz="2200" b="1" noProof="0">
                <a:solidFill>
                  <a:schemeClr val="tx1"/>
                </a:solidFill>
                <a:latin typeface="Aptos (Body)"/>
              </a:rPr>
              <a:t> 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del tamaño de la ventana. </a:t>
            </a:r>
          </a:p>
          <a:p>
            <a:r>
              <a:rPr lang="es-ES" sz="2200" b="1">
                <a:solidFill>
                  <a:schemeClr val="tx1"/>
                </a:solidFill>
              </a:rPr>
              <a:t>⤷ </a:t>
            </a:r>
            <a:r>
              <a:rPr lang="es-ES" sz="2200" noProof="0" err="1">
                <a:solidFill>
                  <a:schemeClr val="tx1"/>
                </a:solidFill>
                <a:latin typeface="Aptos (Body)"/>
              </a:rPr>
              <a:t>MPlot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 multifocal </a:t>
            </a:r>
          </a:p>
          <a:p>
            <a:r>
              <a:rPr lang="es-ES" sz="2200" b="1">
                <a:solidFill>
                  <a:schemeClr val="tx1"/>
                </a:solidFill>
              </a:rPr>
              <a:t>⤷ </a:t>
            </a:r>
            <a:r>
              <a:rPr lang="es-ES" sz="2200" noProof="0">
                <a:solidFill>
                  <a:schemeClr val="tx1"/>
                </a:solidFill>
                <a:latin typeface="Aptos (Body)"/>
              </a:rPr>
              <a:t>Difícil de integrar</a:t>
            </a:r>
          </a:p>
          <a:p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marL="457200" lvl="1" indent="0">
              <a:buNone/>
            </a:pPr>
            <a:endParaRPr lang="es-ES" b="1">
              <a:solidFill>
                <a:schemeClr val="tx1"/>
              </a:solidFill>
              <a:latin typeface="Aptos (Body)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CE20EE9-3547-1032-B456-E305E6DE1C9D}"/>
              </a:ext>
            </a:extLst>
          </p:cNvPr>
          <p:cNvGrpSpPr/>
          <p:nvPr/>
        </p:nvGrpSpPr>
        <p:grpSpPr>
          <a:xfrm>
            <a:off x="0" y="1297900"/>
            <a:ext cx="1003300" cy="659583"/>
            <a:chOff x="11353800" y="6453113"/>
            <a:chExt cx="1003300" cy="6595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D4E39DA-E909-A5B2-80C8-346AFC7A5E08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B635BBA-BD60-BA5B-7B28-3639CDBEF212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4EEE73-E40D-9614-4DDF-1ACE28587221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AC35BCF-583B-59D9-41E6-6917B4412BBF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63D9FE2-3AFB-F81A-AE4B-8830C0339D5D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575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23"/>
    </mc:Choice>
    <mc:Fallback xmlns="">
      <p:transition spd="slow" advTm="256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E2C98-01D3-AC41-5956-3F55C53A9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AE0E107-1C7E-AE00-1A0B-33E1C66977D2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E09C3-B452-E889-AE49-F1F38298D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63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ACCDF48-B53B-4EF7-B694-F14DA6F5498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Integración de MOMENT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421177A-F738-E96F-F3A1-77E5754B74D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63</a:t>
            </a:fld>
            <a:endParaRPr lang="es-ES"/>
          </a:p>
        </p:txBody>
      </p: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C13F7646-14D6-1D1D-25C0-9C95E910081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0ABE1F40-F417-1589-555D-6E87800B72D4}"/>
              </a:ext>
            </a:extLst>
          </p:cNvPr>
          <p:cNvSpPr/>
          <p:nvPr/>
        </p:nvSpPr>
        <p:spPr>
          <a:xfrm>
            <a:off x="986314" y="2532595"/>
            <a:ext cx="5703244" cy="601579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457200" lvl="1" indent="0" algn="ctr">
              <a:buNone/>
            </a:pPr>
            <a:r>
              <a:rPr lang="es-ES" sz="2600" b="1" noProof="0">
                <a:solidFill>
                  <a:srgbClr val="00B050"/>
                </a:solidFill>
              </a:rPr>
              <a:t>✓</a:t>
            </a:r>
            <a:r>
              <a:rPr lang="es-ES" noProof="0">
                <a:solidFill>
                  <a:srgbClr val="00B050"/>
                </a:solidFill>
              </a:rPr>
              <a:t> </a:t>
            </a:r>
            <a:endParaRPr lang="es-ES">
              <a:solidFill>
                <a:srgbClr val="00B050"/>
              </a:solidFill>
            </a:endParaRPr>
          </a:p>
          <a:p>
            <a:endParaRPr lang="es-ES" sz="800" noProof="0">
              <a:solidFill>
                <a:schemeClr val="tx1"/>
              </a:solidFill>
              <a:latin typeface="Aptos (Body)"/>
            </a:endParaRP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La mejora en eficiencia ha sido la esperada</a:t>
            </a:r>
            <a:endParaRPr lang="es-ES">
              <a:solidFill>
                <a:schemeClr val="tx1"/>
              </a:solidFill>
              <a:latin typeface="Aptos (Body)"/>
            </a:endParaRPr>
          </a:p>
          <a:p>
            <a:pPr lvl="1"/>
            <a:endParaRPr lang="es-ES" noProof="0">
              <a:solidFill>
                <a:schemeClr val="tx1"/>
              </a:solidFill>
              <a:latin typeface="Aptos (Body)"/>
            </a:endParaRPr>
          </a:p>
          <a:p>
            <a:pPr marL="457200" lvl="1" indent="0">
              <a:buNone/>
            </a:pPr>
            <a:endParaRPr lang="es-ES" b="1">
              <a:solidFill>
                <a:schemeClr val="tx1"/>
              </a:solidFill>
              <a:latin typeface="Aptos (Body)"/>
            </a:endParaRP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B9DC94F9-E8E5-C63E-524D-BEFDE31BA01C}"/>
              </a:ext>
            </a:extLst>
          </p:cNvPr>
          <p:cNvSpPr/>
          <p:nvPr/>
        </p:nvSpPr>
        <p:spPr>
          <a:xfrm>
            <a:off x="986315" y="4453862"/>
            <a:ext cx="5703243" cy="601579"/>
          </a:xfrm>
          <a:prstGeom prst="flowChartAlternateProcess">
            <a:avLst/>
          </a:prstGeom>
          <a:solidFill>
            <a:schemeClr val="bg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lvl="1" algn="ctr"/>
            <a:r>
              <a:rPr lang="es-ES" sz="2600" b="1" noProof="0">
                <a:solidFill>
                  <a:srgbClr val="FF0000"/>
                </a:solidFill>
              </a:rPr>
              <a:t>✗</a:t>
            </a:r>
            <a:endParaRPr lang="es-ES" sz="2600" b="1">
              <a:solidFill>
                <a:srgbClr val="FF0000"/>
              </a:solidFill>
            </a:endParaRPr>
          </a:p>
          <a:p>
            <a:pPr lvl="1" algn="ctr"/>
            <a:r>
              <a:rPr lang="es-ES" noProof="0">
                <a:solidFill>
                  <a:srgbClr val="00B050"/>
                </a:solidFill>
              </a:rPr>
              <a:t> </a:t>
            </a:r>
          </a:p>
          <a:p>
            <a:r>
              <a:rPr lang="es-ES" sz="2200" noProof="0">
                <a:solidFill>
                  <a:schemeClr val="tx1"/>
                </a:solidFill>
                <a:latin typeface="Aptos (Body)"/>
              </a:rPr>
              <a:t>La interpretabilidad no ha sido la esperada</a:t>
            </a:r>
          </a:p>
          <a:p>
            <a:endParaRPr lang="es-ES" sz="2200" noProof="0">
              <a:solidFill>
                <a:schemeClr val="tx1"/>
              </a:solidFill>
              <a:latin typeface="Aptos (Body)"/>
            </a:endParaRPr>
          </a:p>
          <a:p>
            <a:endParaRPr lang="es-ES" sz="2200" b="1">
              <a:solidFill>
                <a:schemeClr val="tx1"/>
              </a:solidFill>
              <a:latin typeface="Aptos (Body)"/>
            </a:endParaRPr>
          </a:p>
        </p:txBody>
      </p:sp>
      <p:grpSp>
        <p:nvGrpSpPr>
          <p:cNvPr id="7" name="Graphic 17" descr="Good Idea outline">
            <a:extLst>
              <a:ext uri="{FF2B5EF4-FFF2-40B4-BE49-F238E27FC236}">
                <a16:creationId xmlns:a16="http://schemas.microsoft.com/office/drawing/2014/main" id="{06BD5F61-F189-450B-2879-0FBA4FF314DB}"/>
              </a:ext>
            </a:extLst>
          </p:cNvPr>
          <p:cNvGrpSpPr/>
          <p:nvPr/>
        </p:nvGrpSpPr>
        <p:grpSpPr>
          <a:xfrm>
            <a:off x="9334126" y="1738778"/>
            <a:ext cx="647989" cy="768562"/>
            <a:chOff x="11989641" y="243636"/>
            <a:chExt cx="647989" cy="768562"/>
          </a:xfrm>
          <a:solidFill>
            <a:schemeClr val="accent3">
              <a:lumMod val="75000"/>
            </a:schemeClr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B0897CC-0C53-9D7E-41E9-FFBA770E69F5}"/>
                </a:ext>
              </a:extLst>
            </p:cNvPr>
            <p:cNvSpPr/>
            <p:nvPr/>
          </p:nvSpPr>
          <p:spPr>
            <a:xfrm>
              <a:off x="11989641" y="243636"/>
              <a:ext cx="647989" cy="768562"/>
            </a:xfrm>
            <a:custGeom>
              <a:avLst/>
              <a:gdLst>
                <a:gd name="connsiteX0" fmla="*/ 112590 w 647989"/>
                <a:gd name="connsiteY0" fmla="*/ 527514 h 768562"/>
                <a:gd name="connsiteX1" fmla="*/ 112590 w 647989"/>
                <a:gd name="connsiteY1" fmla="*/ 768563 h 768562"/>
                <a:gd name="connsiteX2" fmla="*/ 413580 w 647989"/>
                <a:gd name="connsiteY2" fmla="*/ 768563 h 768562"/>
                <a:gd name="connsiteX3" fmla="*/ 413580 w 647989"/>
                <a:gd name="connsiteY3" fmla="*/ 654263 h 768562"/>
                <a:gd name="connsiteX4" fmla="*/ 460253 w 647989"/>
                <a:gd name="connsiteY4" fmla="*/ 654263 h 768562"/>
                <a:gd name="connsiteX5" fmla="*/ 572648 w 647989"/>
                <a:gd name="connsiteY5" fmla="*/ 541868 h 768562"/>
                <a:gd name="connsiteX6" fmla="*/ 572648 w 647989"/>
                <a:gd name="connsiteY6" fmla="*/ 539963 h 768562"/>
                <a:gd name="connsiteX7" fmla="*/ 572648 w 647989"/>
                <a:gd name="connsiteY7" fmla="*/ 482813 h 768562"/>
                <a:gd name="connsiteX8" fmla="*/ 614558 w 647989"/>
                <a:gd name="connsiteY8" fmla="*/ 482813 h 768562"/>
                <a:gd name="connsiteX9" fmla="*/ 638370 w 647989"/>
                <a:gd name="connsiteY9" fmla="*/ 416138 h 768562"/>
                <a:gd name="connsiteX10" fmla="*/ 572648 w 647989"/>
                <a:gd name="connsiteY10" fmla="*/ 301838 h 768562"/>
                <a:gd name="connsiteX11" fmla="*/ 572648 w 647989"/>
                <a:gd name="connsiteY11" fmla="*/ 297075 h 768562"/>
                <a:gd name="connsiteX12" fmla="*/ 296974 w 647989"/>
                <a:gd name="connsiteY12" fmla="*/ 194 h 768562"/>
                <a:gd name="connsiteX13" fmla="*/ 296880 w 647989"/>
                <a:gd name="connsiteY13" fmla="*/ 190 h 768562"/>
                <a:gd name="connsiteX14" fmla="*/ 286250 w 647989"/>
                <a:gd name="connsiteY14" fmla="*/ 0 h 768562"/>
                <a:gd name="connsiteX15" fmla="*/ 195 w 647989"/>
                <a:gd name="connsiteY15" fmla="*/ 276054 h 768562"/>
                <a:gd name="connsiteX16" fmla="*/ 195 w 647989"/>
                <a:gd name="connsiteY16" fmla="*/ 296942 h 768562"/>
                <a:gd name="connsiteX17" fmla="*/ 112590 w 647989"/>
                <a:gd name="connsiteY17" fmla="*/ 527514 h 768562"/>
                <a:gd name="connsiteX18" fmla="*/ 19188 w 647989"/>
                <a:gd name="connsiteY18" fmla="*/ 296247 h 768562"/>
                <a:gd name="connsiteX19" fmla="*/ 19188 w 647989"/>
                <a:gd name="connsiteY19" fmla="*/ 276739 h 768562"/>
                <a:gd name="connsiteX20" fmla="*/ 286250 w 647989"/>
                <a:gd name="connsiteY20" fmla="*/ 19050 h 768562"/>
                <a:gd name="connsiteX21" fmla="*/ 296184 w 647989"/>
                <a:gd name="connsiteY21" fmla="*/ 19231 h 768562"/>
                <a:gd name="connsiteX22" fmla="*/ 553636 w 647989"/>
                <a:gd name="connsiteY22" fmla="*/ 296247 h 768562"/>
                <a:gd name="connsiteX23" fmla="*/ 553636 w 647989"/>
                <a:gd name="connsiteY23" fmla="*/ 306791 h 768562"/>
                <a:gd name="connsiteX24" fmla="*/ 556169 w 647989"/>
                <a:gd name="connsiteY24" fmla="*/ 311201 h 768562"/>
                <a:gd name="connsiteX25" fmla="*/ 621892 w 647989"/>
                <a:gd name="connsiteY25" fmla="*/ 425501 h 768562"/>
                <a:gd name="connsiteX26" fmla="*/ 622149 w 647989"/>
                <a:gd name="connsiteY26" fmla="*/ 425939 h 768562"/>
                <a:gd name="connsiteX27" fmla="*/ 622425 w 647989"/>
                <a:gd name="connsiteY27" fmla="*/ 426368 h 768562"/>
                <a:gd name="connsiteX28" fmla="*/ 627245 w 647989"/>
                <a:gd name="connsiteY28" fmla="*/ 453142 h 768562"/>
                <a:gd name="connsiteX29" fmla="*/ 613300 w 647989"/>
                <a:gd name="connsiteY29" fmla="*/ 463620 h 768562"/>
                <a:gd name="connsiteX30" fmla="*/ 553626 w 647989"/>
                <a:gd name="connsiteY30" fmla="*/ 463620 h 768562"/>
                <a:gd name="connsiteX31" fmla="*/ 553626 w 647989"/>
                <a:gd name="connsiteY31" fmla="*/ 541725 h 768562"/>
                <a:gd name="connsiteX32" fmla="*/ 460281 w 647989"/>
                <a:gd name="connsiteY32" fmla="*/ 635070 h 768562"/>
                <a:gd name="connsiteX33" fmla="*/ 394559 w 647989"/>
                <a:gd name="connsiteY33" fmla="*/ 635070 h 768562"/>
                <a:gd name="connsiteX34" fmla="*/ 394559 w 647989"/>
                <a:gd name="connsiteY34" fmla="*/ 749370 h 768562"/>
                <a:gd name="connsiteX35" fmla="*/ 131669 w 647989"/>
                <a:gd name="connsiteY35" fmla="*/ 749370 h 768562"/>
                <a:gd name="connsiteX36" fmla="*/ 131669 w 647989"/>
                <a:gd name="connsiteY36" fmla="*/ 518179 h 768562"/>
                <a:gd name="connsiteX37" fmla="*/ 124296 w 647989"/>
                <a:gd name="connsiteY37" fmla="*/ 512464 h 768562"/>
                <a:gd name="connsiteX38" fmla="*/ 19245 w 647989"/>
                <a:gd name="connsiteY38" fmla="*/ 297018 h 768562"/>
                <a:gd name="connsiteX39" fmla="*/ 19245 w 647989"/>
                <a:gd name="connsiteY39" fmla="*/ 296637 h 76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647989" h="768562">
                  <a:moveTo>
                    <a:pt x="112590" y="527514"/>
                  </a:moveTo>
                  <a:lnTo>
                    <a:pt x="112590" y="768563"/>
                  </a:lnTo>
                  <a:lnTo>
                    <a:pt x="413580" y="768563"/>
                  </a:lnTo>
                  <a:lnTo>
                    <a:pt x="413580" y="654263"/>
                  </a:lnTo>
                  <a:lnTo>
                    <a:pt x="460253" y="654263"/>
                  </a:lnTo>
                  <a:cubicBezTo>
                    <a:pt x="522327" y="654263"/>
                    <a:pt x="572648" y="603942"/>
                    <a:pt x="572648" y="541868"/>
                  </a:cubicBezTo>
                  <a:cubicBezTo>
                    <a:pt x="572648" y="541230"/>
                    <a:pt x="572648" y="540591"/>
                    <a:pt x="572648" y="539963"/>
                  </a:cubicBezTo>
                  <a:lnTo>
                    <a:pt x="572648" y="482813"/>
                  </a:lnTo>
                  <a:lnTo>
                    <a:pt x="614558" y="482813"/>
                  </a:lnTo>
                  <a:cubicBezTo>
                    <a:pt x="639323" y="479955"/>
                    <a:pt x="661230" y="451380"/>
                    <a:pt x="638370" y="416138"/>
                  </a:cubicBezTo>
                  <a:lnTo>
                    <a:pt x="572648" y="301838"/>
                  </a:lnTo>
                  <a:lnTo>
                    <a:pt x="572648" y="297075"/>
                  </a:lnTo>
                  <a:cubicBezTo>
                    <a:pt x="578504" y="138969"/>
                    <a:pt x="455080" y="6050"/>
                    <a:pt x="296974" y="194"/>
                  </a:cubicBezTo>
                  <a:cubicBezTo>
                    <a:pt x="296943" y="193"/>
                    <a:pt x="296911" y="192"/>
                    <a:pt x="296880" y="190"/>
                  </a:cubicBezTo>
                  <a:cubicBezTo>
                    <a:pt x="293327" y="57"/>
                    <a:pt x="289774" y="0"/>
                    <a:pt x="286250" y="0"/>
                  </a:cubicBezTo>
                  <a:cubicBezTo>
                    <a:pt x="132174" y="114"/>
                    <a:pt x="5789" y="122080"/>
                    <a:pt x="195" y="276054"/>
                  </a:cubicBezTo>
                  <a:cubicBezTo>
                    <a:pt x="-65" y="283038"/>
                    <a:pt x="-65" y="290001"/>
                    <a:pt x="195" y="296942"/>
                  </a:cubicBezTo>
                  <a:cubicBezTo>
                    <a:pt x="-181" y="387084"/>
                    <a:pt x="41350" y="472282"/>
                    <a:pt x="112590" y="527514"/>
                  </a:cubicBezTo>
                  <a:close/>
                  <a:moveTo>
                    <a:pt x="19188" y="296247"/>
                  </a:moveTo>
                  <a:cubicBezTo>
                    <a:pt x="18959" y="289779"/>
                    <a:pt x="18959" y="283216"/>
                    <a:pt x="19188" y="276739"/>
                  </a:cubicBezTo>
                  <a:cubicBezTo>
                    <a:pt x="23900" y="132767"/>
                    <a:pt x="142201" y="18618"/>
                    <a:pt x="286250" y="19050"/>
                  </a:cubicBezTo>
                  <a:cubicBezTo>
                    <a:pt x="289536" y="19050"/>
                    <a:pt x="292860" y="19107"/>
                    <a:pt x="296184" y="19231"/>
                  </a:cubicBezTo>
                  <a:cubicBezTo>
                    <a:pt x="443697" y="24800"/>
                    <a:pt x="558867" y="148721"/>
                    <a:pt x="553636" y="296247"/>
                  </a:cubicBezTo>
                  <a:lnTo>
                    <a:pt x="553636" y="306791"/>
                  </a:lnTo>
                  <a:lnTo>
                    <a:pt x="556169" y="311201"/>
                  </a:lnTo>
                  <a:lnTo>
                    <a:pt x="621892" y="425501"/>
                  </a:lnTo>
                  <a:lnTo>
                    <a:pt x="622149" y="425939"/>
                  </a:lnTo>
                  <a:lnTo>
                    <a:pt x="622425" y="426368"/>
                  </a:lnTo>
                  <a:cubicBezTo>
                    <a:pt x="628610" y="433832"/>
                    <a:pt x="630438" y="443989"/>
                    <a:pt x="627245" y="453142"/>
                  </a:cubicBezTo>
                  <a:cubicBezTo>
                    <a:pt x="624542" y="458665"/>
                    <a:pt x="619357" y="462561"/>
                    <a:pt x="613300" y="463620"/>
                  </a:cubicBezTo>
                  <a:lnTo>
                    <a:pt x="553626" y="463620"/>
                  </a:lnTo>
                  <a:lnTo>
                    <a:pt x="553626" y="541725"/>
                  </a:lnTo>
                  <a:cubicBezTo>
                    <a:pt x="553558" y="593249"/>
                    <a:pt x="511806" y="635001"/>
                    <a:pt x="460281" y="635070"/>
                  </a:cubicBezTo>
                  <a:lnTo>
                    <a:pt x="394559" y="635070"/>
                  </a:lnTo>
                  <a:lnTo>
                    <a:pt x="394559" y="749370"/>
                  </a:lnTo>
                  <a:lnTo>
                    <a:pt x="131669" y="749370"/>
                  </a:lnTo>
                  <a:lnTo>
                    <a:pt x="131669" y="518179"/>
                  </a:lnTo>
                  <a:lnTo>
                    <a:pt x="124296" y="512464"/>
                  </a:lnTo>
                  <a:cubicBezTo>
                    <a:pt x="57917" y="460700"/>
                    <a:pt x="19151" y="381194"/>
                    <a:pt x="19245" y="297018"/>
                  </a:cubicBezTo>
                  <a:lnTo>
                    <a:pt x="19245" y="29663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9D01B84-8DA0-20A8-ABB8-996D5A2BBC56}"/>
                </a:ext>
              </a:extLst>
            </p:cNvPr>
            <p:cNvSpPr/>
            <p:nvPr/>
          </p:nvSpPr>
          <p:spPr>
            <a:xfrm>
              <a:off x="12233304" y="690968"/>
              <a:ext cx="60959" cy="28174"/>
            </a:xfrm>
            <a:custGeom>
              <a:avLst/>
              <a:gdLst>
                <a:gd name="connsiteX0" fmla="*/ 30480 w 60959"/>
                <a:gd name="connsiteY0" fmla="*/ 28175 h 28174"/>
                <a:gd name="connsiteX1" fmla="*/ 30480 w 60959"/>
                <a:gd name="connsiteY1" fmla="*/ 28175 h 28174"/>
                <a:gd name="connsiteX2" fmla="*/ 60960 w 60959"/>
                <a:gd name="connsiteY2" fmla="*/ 0 h 28174"/>
                <a:gd name="connsiteX3" fmla="*/ 0 w 60959"/>
                <a:gd name="connsiteY3" fmla="*/ 0 h 28174"/>
                <a:gd name="connsiteX4" fmla="*/ 30480 w 60959"/>
                <a:gd name="connsiteY4" fmla="*/ 28175 h 2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59" h="28174">
                  <a:moveTo>
                    <a:pt x="30480" y="28175"/>
                  </a:moveTo>
                  <a:lnTo>
                    <a:pt x="30480" y="28175"/>
                  </a:lnTo>
                  <a:cubicBezTo>
                    <a:pt x="46437" y="28179"/>
                    <a:pt x="59712" y="15908"/>
                    <a:pt x="60960" y="0"/>
                  </a:cubicBezTo>
                  <a:lnTo>
                    <a:pt x="0" y="0"/>
                  </a:lnTo>
                  <a:cubicBezTo>
                    <a:pt x="1244" y="15910"/>
                    <a:pt x="14522" y="28184"/>
                    <a:pt x="30480" y="28175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D0FA76F-6093-D97A-3993-21862E736687}"/>
                </a:ext>
              </a:extLst>
            </p:cNvPr>
            <p:cNvSpPr/>
            <p:nvPr/>
          </p:nvSpPr>
          <p:spPr>
            <a:xfrm>
              <a:off x="12141874" y="369185"/>
              <a:ext cx="243840" cy="254593"/>
            </a:xfrm>
            <a:custGeom>
              <a:avLst/>
              <a:gdLst>
                <a:gd name="connsiteX0" fmla="*/ 10 w 243840"/>
                <a:gd name="connsiteY0" fmla="*/ 126130 h 254593"/>
                <a:gd name="connsiteX1" fmla="*/ 8506 w 243840"/>
                <a:gd name="connsiteY1" fmla="*/ 168326 h 254593"/>
                <a:gd name="connsiteX2" fmla="*/ 29689 w 243840"/>
                <a:gd name="connsiteY2" fmla="*/ 203025 h 254593"/>
                <a:gd name="connsiteX3" fmla="*/ 58264 w 243840"/>
                <a:gd name="connsiteY3" fmla="*/ 249393 h 254593"/>
                <a:gd name="connsiteX4" fmla="*/ 66656 w 243840"/>
                <a:gd name="connsiteY4" fmla="*/ 254594 h 254593"/>
                <a:gd name="connsiteX5" fmla="*/ 177203 w 243840"/>
                <a:gd name="connsiteY5" fmla="*/ 254594 h 254593"/>
                <a:gd name="connsiteX6" fmla="*/ 185595 w 243840"/>
                <a:gd name="connsiteY6" fmla="*/ 249403 h 254593"/>
                <a:gd name="connsiteX7" fmla="*/ 214170 w 243840"/>
                <a:gd name="connsiteY7" fmla="*/ 203035 h 254593"/>
                <a:gd name="connsiteX8" fmla="*/ 235353 w 243840"/>
                <a:gd name="connsiteY8" fmla="*/ 168335 h 254593"/>
                <a:gd name="connsiteX9" fmla="*/ 243840 w 243840"/>
                <a:gd name="connsiteY9" fmla="*/ 126140 h 254593"/>
                <a:gd name="connsiteX10" fmla="*/ 243840 w 243840"/>
                <a:gd name="connsiteY10" fmla="*/ 121920 h 254593"/>
                <a:gd name="connsiteX11" fmla="*/ 121920 w 243840"/>
                <a:gd name="connsiteY11" fmla="*/ 0 h 254593"/>
                <a:gd name="connsiteX12" fmla="*/ 0 w 243840"/>
                <a:gd name="connsiteY12" fmla="*/ 121920 h 254593"/>
                <a:gd name="connsiteX13" fmla="*/ 121930 w 243840"/>
                <a:gd name="connsiteY13" fmla="*/ 20450 h 254593"/>
                <a:gd name="connsiteX14" fmla="*/ 224800 w 243840"/>
                <a:gd name="connsiteY14" fmla="*/ 121910 h 254593"/>
                <a:gd name="connsiteX15" fmla="*/ 224800 w 243840"/>
                <a:gd name="connsiteY15" fmla="*/ 125816 h 254593"/>
                <a:gd name="connsiteX16" fmla="*/ 217599 w 243840"/>
                <a:gd name="connsiteY16" fmla="*/ 161430 h 254593"/>
                <a:gd name="connsiteX17" fmla="*/ 199930 w 243840"/>
                <a:gd name="connsiteY17" fmla="*/ 190348 h 254593"/>
                <a:gd name="connsiteX18" fmla="*/ 199568 w 243840"/>
                <a:gd name="connsiteY18" fmla="*/ 190757 h 254593"/>
                <a:gd name="connsiteX19" fmla="*/ 199234 w 243840"/>
                <a:gd name="connsiteY19" fmla="*/ 191176 h 254593"/>
                <a:gd name="connsiteX20" fmla="*/ 171117 w 243840"/>
                <a:gd name="connsiteY20" fmla="*/ 235515 h 254593"/>
                <a:gd name="connsiteX21" fmla="*/ 72695 w 243840"/>
                <a:gd name="connsiteY21" fmla="*/ 235515 h 254593"/>
                <a:gd name="connsiteX22" fmla="*/ 44577 w 243840"/>
                <a:gd name="connsiteY22" fmla="*/ 191176 h 254593"/>
                <a:gd name="connsiteX23" fmla="*/ 44244 w 243840"/>
                <a:gd name="connsiteY23" fmla="*/ 190757 h 254593"/>
                <a:gd name="connsiteX24" fmla="*/ 43929 w 243840"/>
                <a:gd name="connsiteY24" fmla="*/ 190348 h 254593"/>
                <a:gd name="connsiteX25" fmla="*/ 26289 w 243840"/>
                <a:gd name="connsiteY25" fmla="*/ 161487 h 254593"/>
                <a:gd name="connsiteX26" fmla="*/ 19060 w 243840"/>
                <a:gd name="connsiteY26" fmla="*/ 125778 h 254593"/>
                <a:gd name="connsiteX27" fmla="*/ 19060 w 243840"/>
                <a:gd name="connsiteY27" fmla="*/ 122225 h 254593"/>
                <a:gd name="connsiteX28" fmla="*/ 121920 w 243840"/>
                <a:gd name="connsiteY28" fmla="*/ 20450 h 25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43840" h="254593">
                  <a:moveTo>
                    <a:pt x="10" y="126130"/>
                  </a:moveTo>
                  <a:cubicBezTo>
                    <a:pt x="465" y="140571"/>
                    <a:pt x="3337" y="154834"/>
                    <a:pt x="8506" y="168326"/>
                  </a:cubicBezTo>
                  <a:cubicBezTo>
                    <a:pt x="13440" y="181064"/>
                    <a:pt x="20614" y="192816"/>
                    <a:pt x="29689" y="203025"/>
                  </a:cubicBezTo>
                  <a:cubicBezTo>
                    <a:pt x="40988" y="217316"/>
                    <a:pt x="50578" y="232877"/>
                    <a:pt x="58264" y="249393"/>
                  </a:cubicBezTo>
                  <a:cubicBezTo>
                    <a:pt x="59847" y="252579"/>
                    <a:pt x="63098" y="254593"/>
                    <a:pt x="66656" y="254594"/>
                  </a:cubicBezTo>
                  <a:lnTo>
                    <a:pt x="177203" y="254594"/>
                  </a:lnTo>
                  <a:cubicBezTo>
                    <a:pt x="180759" y="254595"/>
                    <a:pt x="184009" y="252585"/>
                    <a:pt x="185595" y="249403"/>
                  </a:cubicBezTo>
                  <a:cubicBezTo>
                    <a:pt x="193278" y="232884"/>
                    <a:pt x="202868" y="217323"/>
                    <a:pt x="214170" y="203035"/>
                  </a:cubicBezTo>
                  <a:cubicBezTo>
                    <a:pt x="223238" y="192820"/>
                    <a:pt x="230412" y="181069"/>
                    <a:pt x="235353" y="168335"/>
                  </a:cubicBezTo>
                  <a:cubicBezTo>
                    <a:pt x="240516" y="154841"/>
                    <a:pt x="243384" y="140579"/>
                    <a:pt x="243840" y="126140"/>
                  </a:cubicBezTo>
                  <a:lnTo>
                    <a:pt x="243840" y="121920"/>
                  </a:lnTo>
                  <a:cubicBezTo>
                    <a:pt x="243840" y="54586"/>
                    <a:pt x="189254" y="0"/>
                    <a:pt x="121920" y="0"/>
                  </a:cubicBezTo>
                  <a:cubicBezTo>
                    <a:pt x="54586" y="0"/>
                    <a:pt x="0" y="54586"/>
                    <a:pt x="0" y="121920"/>
                  </a:cubicBezTo>
                  <a:close/>
                  <a:moveTo>
                    <a:pt x="121930" y="20450"/>
                  </a:moveTo>
                  <a:cubicBezTo>
                    <a:pt x="178161" y="20532"/>
                    <a:pt x="223942" y="65685"/>
                    <a:pt x="224800" y="121910"/>
                  </a:cubicBezTo>
                  <a:lnTo>
                    <a:pt x="224800" y="125816"/>
                  </a:lnTo>
                  <a:cubicBezTo>
                    <a:pt x="224388" y="138004"/>
                    <a:pt x="221954" y="150039"/>
                    <a:pt x="217599" y="161430"/>
                  </a:cubicBezTo>
                  <a:cubicBezTo>
                    <a:pt x="213483" y="172047"/>
                    <a:pt x="207499" y="181841"/>
                    <a:pt x="199930" y="190348"/>
                  </a:cubicBezTo>
                  <a:lnTo>
                    <a:pt x="199568" y="190757"/>
                  </a:lnTo>
                  <a:lnTo>
                    <a:pt x="199234" y="191176"/>
                  </a:lnTo>
                  <a:cubicBezTo>
                    <a:pt x="188350" y="204942"/>
                    <a:pt x="178927" y="219801"/>
                    <a:pt x="171117" y="235515"/>
                  </a:cubicBezTo>
                  <a:lnTo>
                    <a:pt x="72695" y="235515"/>
                  </a:lnTo>
                  <a:cubicBezTo>
                    <a:pt x="64884" y="219801"/>
                    <a:pt x="55461" y="204942"/>
                    <a:pt x="44577" y="191176"/>
                  </a:cubicBezTo>
                  <a:lnTo>
                    <a:pt x="44244" y="190757"/>
                  </a:lnTo>
                  <a:lnTo>
                    <a:pt x="43929" y="190348"/>
                  </a:lnTo>
                  <a:cubicBezTo>
                    <a:pt x="36376" y="181856"/>
                    <a:pt x="30402" y="172082"/>
                    <a:pt x="26289" y="161487"/>
                  </a:cubicBezTo>
                  <a:cubicBezTo>
                    <a:pt x="21920" y="150065"/>
                    <a:pt x="19477" y="137999"/>
                    <a:pt x="19060" y="125778"/>
                  </a:cubicBezTo>
                  <a:lnTo>
                    <a:pt x="19060" y="122225"/>
                  </a:lnTo>
                  <a:cubicBezTo>
                    <a:pt x="19782" y="65895"/>
                    <a:pt x="65586" y="20576"/>
                    <a:pt x="121920" y="2045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3EF5DB6-D7A6-3A2B-AAF4-FB5B87053146}"/>
                </a:ext>
              </a:extLst>
            </p:cNvPr>
            <p:cNvSpPr/>
            <p:nvPr/>
          </p:nvSpPr>
          <p:spPr>
            <a:xfrm>
              <a:off x="12209663" y="648020"/>
              <a:ext cx="110175" cy="19050"/>
            </a:xfrm>
            <a:custGeom>
              <a:avLst/>
              <a:gdLst>
                <a:gd name="connsiteX0" fmla="*/ 100651 w 110175"/>
                <a:gd name="connsiteY0" fmla="*/ 0 h 19050"/>
                <a:gd name="connsiteX1" fmla="*/ 9525 w 110175"/>
                <a:gd name="connsiteY1" fmla="*/ 0 h 19050"/>
                <a:gd name="connsiteX2" fmla="*/ 0 w 110175"/>
                <a:gd name="connsiteY2" fmla="*/ 9525 h 19050"/>
                <a:gd name="connsiteX3" fmla="*/ 9525 w 110175"/>
                <a:gd name="connsiteY3" fmla="*/ 19050 h 19050"/>
                <a:gd name="connsiteX4" fmla="*/ 100651 w 110175"/>
                <a:gd name="connsiteY4" fmla="*/ 19050 h 19050"/>
                <a:gd name="connsiteX5" fmla="*/ 110176 w 110175"/>
                <a:gd name="connsiteY5" fmla="*/ 9525 h 19050"/>
                <a:gd name="connsiteX6" fmla="*/ 100651 w 110175"/>
                <a:gd name="connsiteY6" fmla="*/ 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175" h="19050">
                  <a:moveTo>
                    <a:pt x="100651" y="0"/>
                  </a:moveTo>
                  <a:lnTo>
                    <a:pt x="9525" y="0"/>
                  </a:lnTo>
                  <a:cubicBezTo>
                    <a:pt x="4264" y="0"/>
                    <a:pt x="0" y="4264"/>
                    <a:pt x="0" y="9525"/>
                  </a:cubicBezTo>
                  <a:cubicBezTo>
                    <a:pt x="0" y="14786"/>
                    <a:pt x="4264" y="19050"/>
                    <a:pt x="9525" y="19050"/>
                  </a:cubicBezTo>
                  <a:lnTo>
                    <a:pt x="100651" y="19050"/>
                  </a:lnTo>
                  <a:cubicBezTo>
                    <a:pt x="105911" y="19050"/>
                    <a:pt x="110176" y="14786"/>
                    <a:pt x="110176" y="9525"/>
                  </a:cubicBezTo>
                  <a:cubicBezTo>
                    <a:pt x="110176" y="4264"/>
                    <a:pt x="105911" y="0"/>
                    <a:pt x="100651" y="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0DA084A-B4E6-5363-60A0-69AB7FC8A72F}"/>
                </a:ext>
              </a:extLst>
            </p:cNvPr>
            <p:cNvSpPr/>
            <p:nvPr/>
          </p:nvSpPr>
          <p:spPr>
            <a:xfrm>
              <a:off x="12403611" y="480694"/>
              <a:ext cx="55673" cy="19049"/>
            </a:xfrm>
            <a:custGeom>
              <a:avLst/>
              <a:gdLst>
                <a:gd name="connsiteX0" fmla="*/ 9525 w 55673"/>
                <a:gd name="connsiteY0" fmla="*/ 19050 h 19049"/>
                <a:gd name="connsiteX1" fmla="*/ 46149 w 55673"/>
                <a:gd name="connsiteY1" fmla="*/ 19050 h 19049"/>
                <a:gd name="connsiteX2" fmla="*/ 55674 w 55673"/>
                <a:gd name="connsiteY2" fmla="*/ 9525 h 19049"/>
                <a:gd name="connsiteX3" fmla="*/ 46149 w 55673"/>
                <a:gd name="connsiteY3" fmla="*/ 0 h 19049"/>
                <a:gd name="connsiteX4" fmla="*/ 9525 w 55673"/>
                <a:gd name="connsiteY4" fmla="*/ 0 h 19049"/>
                <a:gd name="connsiteX5" fmla="*/ 0 w 55673"/>
                <a:gd name="connsiteY5" fmla="*/ 9525 h 19049"/>
                <a:gd name="connsiteX6" fmla="*/ 9525 w 55673"/>
                <a:gd name="connsiteY6" fmla="*/ 19050 h 1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673" h="19049">
                  <a:moveTo>
                    <a:pt x="9525" y="19050"/>
                  </a:moveTo>
                  <a:lnTo>
                    <a:pt x="46149" y="19050"/>
                  </a:lnTo>
                  <a:cubicBezTo>
                    <a:pt x="51409" y="19050"/>
                    <a:pt x="55674" y="14786"/>
                    <a:pt x="55674" y="9525"/>
                  </a:cubicBezTo>
                  <a:cubicBezTo>
                    <a:pt x="55674" y="4264"/>
                    <a:pt x="51409" y="0"/>
                    <a:pt x="46149" y="0"/>
                  </a:cubicBezTo>
                  <a:lnTo>
                    <a:pt x="9525" y="0"/>
                  </a:lnTo>
                  <a:cubicBezTo>
                    <a:pt x="4264" y="0"/>
                    <a:pt x="0" y="4264"/>
                    <a:pt x="0" y="9525"/>
                  </a:cubicBezTo>
                  <a:cubicBezTo>
                    <a:pt x="0" y="14786"/>
                    <a:pt x="4264" y="19050"/>
                    <a:pt x="9525" y="1905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6AA5CD-B021-C0C0-0D11-42B2020376FC}"/>
                </a:ext>
              </a:extLst>
            </p:cNvPr>
            <p:cNvSpPr/>
            <p:nvPr/>
          </p:nvSpPr>
          <p:spPr>
            <a:xfrm>
              <a:off x="12068322" y="480694"/>
              <a:ext cx="55673" cy="19049"/>
            </a:xfrm>
            <a:custGeom>
              <a:avLst/>
              <a:gdLst>
                <a:gd name="connsiteX0" fmla="*/ 9525 w 55673"/>
                <a:gd name="connsiteY0" fmla="*/ 19050 h 19049"/>
                <a:gd name="connsiteX1" fmla="*/ 46149 w 55673"/>
                <a:gd name="connsiteY1" fmla="*/ 19050 h 19049"/>
                <a:gd name="connsiteX2" fmla="*/ 55674 w 55673"/>
                <a:gd name="connsiteY2" fmla="*/ 9525 h 19049"/>
                <a:gd name="connsiteX3" fmla="*/ 46149 w 55673"/>
                <a:gd name="connsiteY3" fmla="*/ 0 h 19049"/>
                <a:gd name="connsiteX4" fmla="*/ 9525 w 55673"/>
                <a:gd name="connsiteY4" fmla="*/ 0 h 19049"/>
                <a:gd name="connsiteX5" fmla="*/ 0 w 55673"/>
                <a:gd name="connsiteY5" fmla="*/ 9525 h 19049"/>
                <a:gd name="connsiteX6" fmla="*/ 9525 w 55673"/>
                <a:gd name="connsiteY6" fmla="*/ 19050 h 1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673" h="19049">
                  <a:moveTo>
                    <a:pt x="9525" y="19050"/>
                  </a:moveTo>
                  <a:lnTo>
                    <a:pt x="46149" y="19050"/>
                  </a:lnTo>
                  <a:cubicBezTo>
                    <a:pt x="51409" y="19050"/>
                    <a:pt x="55674" y="14786"/>
                    <a:pt x="55674" y="9525"/>
                  </a:cubicBezTo>
                  <a:cubicBezTo>
                    <a:pt x="55674" y="4264"/>
                    <a:pt x="51409" y="0"/>
                    <a:pt x="46149" y="0"/>
                  </a:cubicBezTo>
                  <a:lnTo>
                    <a:pt x="9525" y="0"/>
                  </a:lnTo>
                  <a:cubicBezTo>
                    <a:pt x="4264" y="0"/>
                    <a:pt x="0" y="4264"/>
                    <a:pt x="0" y="9525"/>
                  </a:cubicBezTo>
                  <a:cubicBezTo>
                    <a:pt x="0" y="14786"/>
                    <a:pt x="4264" y="19050"/>
                    <a:pt x="9525" y="1905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48698D0-B40E-926F-A699-E2145D13996E}"/>
                </a:ext>
              </a:extLst>
            </p:cNvPr>
            <p:cNvSpPr/>
            <p:nvPr/>
          </p:nvSpPr>
          <p:spPr>
            <a:xfrm>
              <a:off x="12359989" y="586386"/>
              <a:ext cx="44714" cy="44724"/>
            </a:xfrm>
            <a:custGeom>
              <a:avLst/>
              <a:gdLst>
                <a:gd name="connsiteX0" fmla="*/ 16142 w 44714"/>
                <a:gd name="connsiteY0" fmla="*/ 2674 h 44724"/>
                <a:gd name="connsiteX1" fmla="*/ 2674 w 44714"/>
                <a:gd name="connsiteY1" fmla="*/ 2908 h 44724"/>
                <a:gd name="connsiteX2" fmla="*/ 2674 w 44714"/>
                <a:gd name="connsiteY2" fmla="*/ 16142 h 44724"/>
                <a:gd name="connsiteX3" fmla="*/ 28572 w 44714"/>
                <a:gd name="connsiteY3" fmla="*/ 42050 h 44724"/>
                <a:gd name="connsiteX4" fmla="*/ 42041 w 44714"/>
                <a:gd name="connsiteY4" fmla="*/ 41816 h 44724"/>
                <a:gd name="connsiteX5" fmla="*/ 42041 w 44714"/>
                <a:gd name="connsiteY5" fmla="*/ 28582 h 4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714" h="44724">
                  <a:moveTo>
                    <a:pt x="16142" y="2674"/>
                  </a:moveTo>
                  <a:cubicBezTo>
                    <a:pt x="12358" y="-981"/>
                    <a:pt x="6329" y="-876"/>
                    <a:pt x="2674" y="2908"/>
                  </a:cubicBezTo>
                  <a:cubicBezTo>
                    <a:pt x="-891" y="6599"/>
                    <a:pt x="-891" y="12451"/>
                    <a:pt x="2674" y="16142"/>
                  </a:cubicBezTo>
                  <a:lnTo>
                    <a:pt x="28572" y="42050"/>
                  </a:lnTo>
                  <a:cubicBezTo>
                    <a:pt x="32357" y="45705"/>
                    <a:pt x="38386" y="45600"/>
                    <a:pt x="42041" y="41816"/>
                  </a:cubicBezTo>
                  <a:cubicBezTo>
                    <a:pt x="45606" y="38125"/>
                    <a:pt x="45606" y="32273"/>
                    <a:pt x="42041" y="28582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48E0840-852A-51A7-40BB-FEE1B0D2BDC0}"/>
                </a:ext>
              </a:extLst>
            </p:cNvPr>
            <p:cNvSpPr/>
            <p:nvPr/>
          </p:nvSpPr>
          <p:spPr>
            <a:xfrm>
              <a:off x="12122668" y="349084"/>
              <a:ext cx="45067" cy="45072"/>
            </a:xfrm>
            <a:custGeom>
              <a:avLst/>
              <a:gdLst>
                <a:gd name="connsiteX0" fmla="*/ 28807 w 45067"/>
                <a:gd name="connsiteY0" fmla="*/ 42285 h 45072"/>
                <a:gd name="connsiteX1" fmla="*/ 42280 w 45067"/>
                <a:gd name="connsiteY1" fmla="*/ 42280 h 45072"/>
                <a:gd name="connsiteX2" fmla="*/ 42275 w 45067"/>
                <a:gd name="connsiteY2" fmla="*/ 28807 h 45072"/>
                <a:gd name="connsiteX3" fmla="*/ 16377 w 45067"/>
                <a:gd name="connsiteY3" fmla="*/ 2908 h 45072"/>
                <a:gd name="connsiteX4" fmla="*/ 2908 w 45067"/>
                <a:gd name="connsiteY4" fmla="*/ 2674 h 45072"/>
                <a:gd name="connsiteX5" fmla="*/ 2674 w 45067"/>
                <a:gd name="connsiteY5" fmla="*/ 16142 h 45072"/>
                <a:gd name="connsiteX6" fmla="*/ 2908 w 45067"/>
                <a:gd name="connsiteY6" fmla="*/ 16377 h 45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067" h="45072">
                  <a:moveTo>
                    <a:pt x="28807" y="42285"/>
                  </a:moveTo>
                  <a:cubicBezTo>
                    <a:pt x="32528" y="46004"/>
                    <a:pt x="38560" y="46001"/>
                    <a:pt x="42280" y="42280"/>
                  </a:cubicBezTo>
                  <a:cubicBezTo>
                    <a:pt x="45999" y="38558"/>
                    <a:pt x="45996" y="32526"/>
                    <a:pt x="42275" y="28807"/>
                  </a:cubicBezTo>
                  <a:lnTo>
                    <a:pt x="16377" y="2908"/>
                  </a:lnTo>
                  <a:cubicBezTo>
                    <a:pt x="12722" y="-876"/>
                    <a:pt x="6693" y="-981"/>
                    <a:pt x="2908" y="2674"/>
                  </a:cubicBezTo>
                  <a:cubicBezTo>
                    <a:pt x="-876" y="6329"/>
                    <a:pt x="-981" y="12359"/>
                    <a:pt x="2674" y="16142"/>
                  </a:cubicBezTo>
                  <a:cubicBezTo>
                    <a:pt x="2751" y="16222"/>
                    <a:pt x="2829" y="16300"/>
                    <a:pt x="2908" y="16377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E986817-574D-EA1A-AE39-AA4DFB156EB9}"/>
                </a:ext>
              </a:extLst>
            </p:cNvPr>
            <p:cNvSpPr/>
            <p:nvPr/>
          </p:nvSpPr>
          <p:spPr>
            <a:xfrm>
              <a:off x="12122668" y="586386"/>
              <a:ext cx="44948" cy="44958"/>
            </a:xfrm>
            <a:custGeom>
              <a:avLst/>
              <a:gdLst>
                <a:gd name="connsiteX0" fmla="*/ 28807 w 44948"/>
                <a:gd name="connsiteY0" fmla="*/ 2674 h 44958"/>
                <a:gd name="connsiteX1" fmla="*/ 2908 w 44948"/>
                <a:gd name="connsiteY1" fmla="*/ 28582 h 44958"/>
                <a:gd name="connsiteX2" fmla="*/ 2674 w 44948"/>
                <a:gd name="connsiteY2" fmla="*/ 42050 h 44958"/>
                <a:gd name="connsiteX3" fmla="*/ 16142 w 44948"/>
                <a:gd name="connsiteY3" fmla="*/ 42285 h 44958"/>
                <a:gd name="connsiteX4" fmla="*/ 16377 w 44948"/>
                <a:gd name="connsiteY4" fmla="*/ 42050 h 44958"/>
                <a:gd name="connsiteX5" fmla="*/ 42275 w 44948"/>
                <a:gd name="connsiteY5" fmla="*/ 16142 h 44958"/>
                <a:gd name="connsiteX6" fmla="*/ 42041 w 44948"/>
                <a:gd name="connsiteY6" fmla="*/ 2674 h 44958"/>
                <a:gd name="connsiteX7" fmla="*/ 28807 w 44948"/>
                <a:gd name="connsiteY7" fmla="*/ 2674 h 4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948" h="44958">
                  <a:moveTo>
                    <a:pt x="28807" y="2674"/>
                  </a:moveTo>
                  <a:lnTo>
                    <a:pt x="2908" y="28582"/>
                  </a:lnTo>
                  <a:cubicBezTo>
                    <a:pt x="-876" y="32237"/>
                    <a:pt x="-981" y="38266"/>
                    <a:pt x="2674" y="42050"/>
                  </a:cubicBezTo>
                  <a:cubicBezTo>
                    <a:pt x="6329" y="45835"/>
                    <a:pt x="12359" y="45939"/>
                    <a:pt x="16142" y="42285"/>
                  </a:cubicBezTo>
                  <a:cubicBezTo>
                    <a:pt x="16222" y="42207"/>
                    <a:pt x="16300" y="42129"/>
                    <a:pt x="16377" y="42050"/>
                  </a:cubicBezTo>
                  <a:lnTo>
                    <a:pt x="42275" y="16142"/>
                  </a:lnTo>
                  <a:cubicBezTo>
                    <a:pt x="45930" y="12358"/>
                    <a:pt x="45825" y="6329"/>
                    <a:pt x="42041" y="2674"/>
                  </a:cubicBezTo>
                  <a:cubicBezTo>
                    <a:pt x="38350" y="-891"/>
                    <a:pt x="32498" y="-891"/>
                    <a:pt x="28807" y="2674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3E471AA-44B7-7466-E1A4-DAA6A94FEB84}"/>
                </a:ext>
              </a:extLst>
            </p:cNvPr>
            <p:cNvSpPr/>
            <p:nvPr/>
          </p:nvSpPr>
          <p:spPr>
            <a:xfrm>
              <a:off x="12359865" y="349318"/>
              <a:ext cx="44838" cy="44841"/>
            </a:xfrm>
            <a:custGeom>
              <a:avLst/>
              <a:gdLst>
                <a:gd name="connsiteX0" fmla="*/ 9532 w 44838"/>
                <a:gd name="connsiteY0" fmla="*/ 44841 h 44841"/>
                <a:gd name="connsiteX1" fmla="*/ 16267 w 44838"/>
                <a:gd name="connsiteY1" fmla="*/ 42050 h 44841"/>
                <a:gd name="connsiteX2" fmla="*/ 42165 w 44838"/>
                <a:gd name="connsiteY2" fmla="*/ 16142 h 44841"/>
                <a:gd name="connsiteX3" fmla="*/ 41931 w 44838"/>
                <a:gd name="connsiteY3" fmla="*/ 2674 h 44841"/>
                <a:gd name="connsiteX4" fmla="*/ 28697 w 44838"/>
                <a:gd name="connsiteY4" fmla="*/ 2674 h 44841"/>
                <a:gd name="connsiteX5" fmla="*/ 2798 w 44838"/>
                <a:gd name="connsiteY5" fmla="*/ 28572 h 44841"/>
                <a:gd name="connsiteX6" fmla="*/ 2781 w 44838"/>
                <a:gd name="connsiteY6" fmla="*/ 42043 h 44841"/>
                <a:gd name="connsiteX7" fmla="*/ 9532 w 44838"/>
                <a:gd name="connsiteY7" fmla="*/ 44841 h 4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838" h="44841">
                  <a:moveTo>
                    <a:pt x="9532" y="44841"/>
                  </a:moveTo>
                  <a:cubicBezTo>
                    <a:pt x="12058" y="44840"/>
                    <a:pt x="14481" y="43837"/>
                    <a:pt x="16267" y="42050"/>
                  </a:cubicBezTo>
                  <a:lnTo>
                    <a:pt x="42165" y="16142"/>
                  </a:lnTo>
                  <a:cubicBezTo>
                    <a:pt x="45820" y="12358"/>
                    <a:pt x="45715" y="6329"/>
                    <a:pt x="41931" y="2674"/>
                  </a:cubicBezTo>
                  <a:cubicBezTo>
                    <a:pt x="38240" y="-891"/>
                    <a:pt x="32388" y="-891"/>
                    <a:pt x="28697" y="2674"/>
                  </a:cubicBezTo>
                  <a:lnTo>
                    <a:pt x="2798" y="28572"/>
                  </a:lnTo>
                  <a:cubicBezTo>
                    <a:pt x="-926" y="32287"/>
                    <a:pt x="-934" y="38318"/>
                    <a:pt x="2781" y="42043"/>
                  </a:cubicBezTo>
                  <a:cubicBezTo>
                    <a:pt x="4570" y="43836"/>
                    <a:pt x="7000" y="44843"/>
                    <a:pt x="9532" y="44841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1BD138A-FCA9-3881-09A2-594B74E16B74}"/>
                </a:ext>
              </a:extLst>
            </p:cNvPr>
            <p:cNvSpPr/>
            <p:nvPr/>
          </p:nvSpPr>
          <p:spPr>
            <a:xfrm>
              <a:off x="12254278" y="294738"/>
              <a:ext cx="19050" cy="55683"/>
            </a:xfrm>
            <a:custGeom>
              <a:avLst/>
              <a:gdLst>
                <a:gd name="connsiteX0" fmla="*/ 9525 w 19050"/>
                <a:gd name="connsiteY0" fmla="*/ 55683 h 55683"/>
                <a:gd name="connsiteX1" fmla="*/ 19050 w 19050"/>
                <a:gd name="connsiteY1" fmla="*/ 46158 h 55683"/>
                <a:gd name="connsiteX2" fmla="*/ 19050 w 19050"/>
                <a:gd name="connsiteY2" fmla="*/ 9525 h 55683"/>
                <a:gd name="connsiteX3" fmla="*/ 9525 w 19050"/>
                <a:gd name="connsiteY3" fmla="*/ 0 h 55683"/>
                <a:gd name="connsiteX4" fmla="*/ 0 w 19050"/>
                <a:gd name="connsiteY4" fmla="*/ 9525 h 55683"/>
                <a:gd name="connsiteX5" fmla="*/ 0 w 19050"/>
                <a:gd name="connsiteY5" fmla="*/ 46158 h 55683"/>
                <a:gd name="connsiteX6" fmla="*/ 9525 w 19050"/>
                <a:gd name="connsiteY6" fmla="*/ 55683 h 5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0" h="55683">
                  <a:moveTo>
                    <a:pt x="9525" y="55683"/>
                  </a:moveTo>
                  <a:cubicBezTo>
                    <a:pt x="14786" y="55683"/>
                    <a:pt x="19050" y="51419"/>
                    <a:pt x="19050" y="46158"/>
                  </a:cubicBezTo>
                  <a:lnTo>
                    <a:pt x="19050" y="9525"/>
                  </a:lnTo>
                  <a:cubicBezTo>
                    <a:pt x="19050" y="4264"/>
                    <a:pt x="14786" y="0"/>
                    <a:pt x="9525" y="0"/>
                  </a:cubicBezTo>
                  <a:cubicBezTo>
                    <a:pt x="4264" y="0"/>
                    <a:pt x="0" y="4264"/>
                    <a:pt x="0" y="9525"/>
                  </a:cubicBezTo>
                  <a:lnTo>
                    <a:pt x="0" y="46158"/>
                  </a:lnTo>
                  <a:cubicBezTo>
                    <a:pt x="0" y="51419"/>
                    <a:pt x="4264" y="55683"/>
                    <a:pt x="9525" y="55683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grpSp>
        <p:nvGrpSpPr>
          <p:cNvPr id="33" name="Graphic 18" descr="Cabeza con engranajes contorno">
            <a:extLst>
              <a:ext uri="{FF2B5EF4-FFF2-40B4-BE49-F238E27FC236}">
                <a16:creationId xmlns:a16="http://schemas.microsoft.com/office/drawing/2014/main" id="{8AF5B982-EE54-CDFC-A4EA-0656FCF25AEA}"/>
              </a:ext>
            </a:extLst>
          </p:cNvPr>
          <p:cNvGrpSpPr/>
          <p:nvPr/>
        </p:nvGrpSpPr>
        <p:grpSpPr>
          <a:xfrm>
            <a:off x="9331842" y="1729929"/>
            <a:ext cx="648013" cy="769137"/>
            <a:chOff x="11989559" y="243061"/>
            <a:chExt cx="648013" cy="769137"/>
          </a:xfrm>
          <a:solidFill>
            <a:schemeClr val="bg1">
              <a:lumMod val="50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307A6CB-444F-0B9D-5DBE-FD8774328304}"/>
                </a:ext>
              </a:extLst>
            </p:cNvPr>
            <p:cNvSpPr/>
            <p:nvPr/>
          </p:nvSpPr>
          <p:spPr>
            <a:xfrm>
              <a:off x="12264098" y="384549"/>
              <a:ext cx="76200" cy="76200"/>
            </a:xfrm>
            <a:custGeom>
              <a:avLst/>
              <a:gdLst>
                <a:gd name="connsiteX0" fmla="*/ 38100 w 76200"/>
                <a:gd name="connsiteY0" fmla="*/ 76200 h 76200"/>
                <a:gd name="connsiteX1" fmla="*/ 76200 w 76200"/>
                <a:gd name="connsiteY1" fmla="*/ 38100 h 76200"/>
                <a:gd name="connsiteX2" fmla="*/ 38100 w 76200"/>
                <a:gd name="connsiteY2" fmla="*/ 0 h 76200"/>
                <a:gd name="connsiteX3" fmla="*/ 0 w 76200"/>
                <a:gd name="connsiteY3" fmla="*/ 38100 h 76200"/>
                <a:gd name="connsiteX4" fmla="*/ 38100 w 76200"/>
                <a:gd name="connsiteY4" fmla="*/ 76200 h 76200"/>
                <a:gd name="connsiteX5" fmla="*/ 38100 w 76200"/>
                <a:gd name="connsiteY5" fmla="*/ 19050 h 76200"/>
                <a:gd name="connsiteX6" fmla="*/ 57150 w 76200"/>
                <a:gd name="connsiteY6" fmla="*/ 38100 h 76200"/>
                <a:gd name="connsiteX7" fmla="*/ 38100 w 76200"/>
                <a:gd name="connsiteY7" fmla="*/ 57150 h 76200"/>
                <a:gd name="connsiteX8" fmla="*/ 19050 w 76200"/>
                <a:gd name="connsiteY8" fmla="*/ 38100 h 76200"/>
                <a:gd name="connsiteX9" fmla="*/ 38100 w 76200"/>
                <a:gd name="connsiteY9" fmla="*/ 190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38100" y="76200"/>
                  </a:moveTo>
                  <a:cubicBezTo>
                    <a:pt x="59142" y="76200"/>
                    <a:pt x="76200" y="59142"/>
                    <a:pt x="76200" y="38100"/>
                  </a:cubicBezTo>
                  <a:cubicBezTo>
                    <a:pt x="76200" y="17058"/>
                    <a:pt x="59142" y="0"/>
                    <a:pt x="38100" y="0"/>
                  </a:cubicBezTo>
                  <a:cubicBezTo>
                    <a:pt x="17058" y="0"/>
                    <a:pt x="0" y="17058"/>
                    <a:pt x="0" y="38100"/>
                  </a:cubicBezTo>
                  <a:cubicBezTo>
                    <a:pt x="125" y="59090"/>
                    <a:pt x="17110" y="76075"/>
                    <a:pt x="38100" y="76200"/>
                  </a:cubicBezTo>
                  <a:close/>
                  <a:moveTo>
                    <a:pt x="38100" y="19050"/>
                  </a:moveTo>
                  <a:cubicBezTo>
                    <a:pt x="48621" y="19050"/>
                    <a:pt x="57150" y="27579"/>
                    <a:pt x="57150" y="38100"/>
                  </a:cubicBezTo>
                  <a:cubicBezTo>
                    <a:pt x="57150" y="48621"/>
                    <a:pt x="48621" y="57150"/>
                    <a:pt x="38100" y="57150"/>
                  </a:cubicBezTo>
                  <a:cubicBezTo>
                    <a:pt x="27579" y="57150"/>
                    <a:pt x="19050" y="48621"/>
                    <a:pt x="19050" y="38100"/>
                  </a:cubicBezTo>
                  <a:cubicBezTo>
                    <a:pt x="19183" y="27635"/>
                    <a:pt x="27635" y="19183"/>
                    <a:pt x="38100" y="1905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C1AE153D-6FC3-C537-C740-2BD3CE466E07}"/>
                </a:ext>
              </a:extLst>
            </p:cNvPr>
            <p:cNvSpPr/>
            <p:nvPr/>
          </p:nvSpPr>
          <p:spPr>
            <a:xfrm>
              <a:off x="12149798" y="568696"/>
              <a:ext cx="76200" cy="76200"/>
            </a:xfrm>
            <a:custGeom>
              <a:avLst/>
              <a:gdLst>
                <a:gd name="connsiteX0" fmla="*/ 38100 w 76200"/>
                <a:gd name="connsiteY0" fmla="*/ 76200 h 76200"/>
                <a:gd name="connsiteX1" fmla="*/ 76200 w 76200"/>
                <a:gd name="connsiteY1" fmla="*/ 38100 h 76200"/>
                <a:gd name="connsiteX2" fmla="*/ 38100 w 76200"/>
                <a:gd name="connsiteY2" fmla="*/ 0 h 76200"/>
                <a:gd name="connsiteX3" fmla="*/ 0 w 76200"/>
                <a:gd name="connsiteY3" fmla="*/ 38100 h 76200"/>
                <a:gd name="connsiteX4" fmla="*/ 38100 w 76200"/>
                <a:gd name="connsiteY4" fmla="*/ 76200 h 76200"/>
                <a:gd name="connsiteX5" fmla="*/ 38100 w 76200"/>
                <a:gd name="connsiteY5" fmla="*/ 19050 h 76200"/>
                <a:gd name="connsiteX6" fmla="*/ 57150 w 76200"/>
                <a:gd name="connsiteY6" fmla="*/ 38100 h 76200"/>
                <a:gd name="connsiteX7" fmla="*/ 38100 w 76200"/>
                <a:gd name="connsiteY7" fmla="*/ 57150 h 76200"/>
                <a:gd name="connsiteX8" fmla="*/ 19050 w 76200"/>
                <a:gd name="connsiteY8" fmla="*/ 38100 h 76200"/>
                <a:gd name="connsiteX9" fmla="*/ 38100 w 76200"/>
                <a:gd name="connsiteY9" fmla="*/ 1905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200" h="76200">
                  <a:moveTo>
                    <a:pt x="38100" y="76200"/>
                  </a:moveTo>
                  <a:cubicBezTo>
                    <a:pt x="59142" y="76200"/>
                    <a:pt x="76200" y="59142"/>
                    <a:pt x="76200" y="38100"/>
                  </a:cubicBezTo>
                  <a:cubicBezTo>
                    <a:pt x="76200" y="17058"/>
                    <a:pt x="59142" y="0"/>
                    <a:pt x="38100" y="0"/>
                  </a:cubicBezTo>
                  <a:cubicBezTo>
                    <a:pt x="17058" y="0"/>
                    <a:pt x="0" y="17058"/>
                    <a:pt x="0" y="38100"/>
                  </a:cubicBezTo>
                  <a:cubicBezTo>
                    <a:pt x="0" y="59142"/>
                    <a:pt x="17058" y="76200"/>
                    <a:pt x="38100" y="76200"/>
                  </a:cubicBezTo>
                  <a:close/>
                  <a:moveTo>
                    <a:pt x="38100" y="19050"/>
                  </a:moveTo>
                  <a:cubicBezTo>
                    <a:pt x="48621" y="19050"/>
                    <a:pt x="57150" y="27579"/>
                    <a:pt x="57150" y="38100"/>
                  </a:cubicBezTo>
                  <a:cubicBezTo>
                    <a:pt x="57150" y="48621"/>
                    <a:pt x="48621" y="57150"/>
                    <a:pt x="38100" y="57150"/>
                  </a:cubicBezTo>
                  <a:cubicBezTo>
                    <a:pt x="27579" y="57150"/>
                    <a:pt x="19050" y="48621"/>
                    <a:pt x="19050" y="38100"/>
                  </a:cubicBezTo>
                  <a:cubicBezTo>
                    <a:pt x="19050" y="27579"/>
                    <a:pt x="27579" y="19050"/>
                    <a:pt x="38100" y="1905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AAF023A-9564-252E-75B3-FB35FEB4240D}"/>
                </a:ext>
              </a:extLst>
            </p:cNvPr>
            <p:cNvSpPr/>
            <p:nvPr/>
          </p:nvSpPr>
          <p:spPr>
            <a:xfrm>
              <a:off x="12080009" y="497029"/>
              <a:ext cx="216779" cy="216808"/>
            </a:xfrm>
            <a:custGeom>
              <a:avLst/>
              <a:gdLst>
                <a:gd name="connsiteX0" fmla="*/ 30832 w 216779"/>
                <a:gd name="connsiteY0" fmla="*/ 151495 h 216808"/>
                <a:gd name="connsiteX1" fmla="*/ 22670 w 216779"/>
                <a:gd name="connsiteY1" fmla="*/ 175079 h 216808"/>
                <a:gd name="connsiteX2" fmla="*/ 40767 w 216779"/>
                <a:gd name="connsiteY2" fmla="*/ 193224 h 216808"/>
                <a:gd name="connsiteX3" fmla="*/ 64351 w 216779"/>
                <a:gd name="connsiteY3" fmla="*/ 185966 h 216808"/>
                <a:gd name="connsiteX4" fmla="*/ 84353 w 216779"/>
                <a:gd name="connsiteY4" fmla="*/ 194129 h 216808"/>
                <a:gd name="connsiteX5" fmla="*/ 95221 w 216779"/>
                <a:gd name="connsiteY5" fmla="*/ 216808 h 216808"/>
                <a:gd name="connsiteX6" fmla="*/ 120615 w 216779"/>
                <a:gd name="connsiteY6" fmla="*/ 216808 h 216808"/>
                <a:gd name="connsiteX7" fmla="*/ 130597 w 216779"/>
                <a:gd name="connsiteY7" fmla="*/ 195034 h 216808"/>
                <a:gd name="connsiteX8" fmla="*/ 150600 w 216779"/>
                <a:gd name="connsiteY8" fmla="*/ 186871 h 216808"/>
                <a:gd name="connsiteX9" fmla="*/ 174174 w 216779"/>
                <a:gd name="connsiteY9" fmla="*/ 195034 h 216808"/>
                <a:gd name="connsiteX10" fmla="*/ 192272 w 216779"/>
                <a:gd name="connsiteY10" fmla="*/ 176936 h 216808"/>
                <a:gd name="connsiteX11" fmla="*/ 185042 w 216779"/>
                <a:gd name="connsiteY11" fmla="*/ 153305 h 216808"/>
                <a:gd name="connsiteX12" fmla="*/ 193205 w 216779"/>
                <a:gd name="connsiteY12" fmla="*/ 133350 h 216808"/>
                <a:gd name="connsiteX13" fmla="*/ 215875 w 216779"/>
                <a:gd name="connsiteY13" fmla="*/ 122463 h 216808"/>
                <a:gd name="connsiteX14" fmla="*/ 216779 w 216779"/>
                <a:gd name="connsiteY14" fmla="*/ 95250 h 216808"/>
                <a:gd name="connsiteX15" fmla="*/ 194081 w 216779"/>
                <a:gd name="connsiteY15" fmla="*/ 84411 h 216808"/>
                <a:gd name="connsiteX16" fmla="*/ 185918 w 216779"/>
                <a:gd name="connsiteY16" fmla="*/ 64408 h 216808"/>
                <a:gd name="connsiteX17" fmla="*/ 194081 w 216779"/>
                <a:gd name="connsiteY17" fmla="*/ 40824 h 216808"/>
                <a:gd name="connsiteX18" fmla="*/ 175984 w 216779"/>
                <a:gd name="connsiteY18" fmla="*/ 22679 h 216808"/>
                <a:gd name="connsiteX19" fmla="*/ 152400 w 216779"/>
                <a:gd name="connsiteY19" fmla="*/ 30842 h 216808"/>
                <a:gd name="connsiteX20" fmla="*/ 132445 w 216779"/>
                <a:gd name="connsiteY20" fmla="*/ 22679 h 216808"/>
                <a:gd name="connsiteX21" fmla="*/ 121568 w 216779"/>
                <a:gd name="connsiteY21" fmla="*/ 0 h 216808"/>
                <a:gd name="connsiteX22" fmla="*/ 95221 w 216779"/>
                <a:gd name="connsiteY22" fmla="*/ 0 h 216808"/>
                <a:gd name="connsiteX23" fmla="*/ 84344 w 216779"/>
                <a:gd name="connsiteY23" fmla="*/ 22679 h 216808"/>
                <a:gd name="connsiteX24" fmla="*/ 64341 w 216779"/>
                <a:gd name="connsiteY24" fmla="*/ 30842 h 216808"/>
                <a:gd name="connsiteX25" fmla="*/ 40757 w 216779"/>
                <a:gd name="connsiteY25" fmla="*/ 22679 h 216808"/>
                <a:gd name="connsiteX26" fmla="*/ 22660 w 216779"/>
                <a:gd name="connsiteY26" fmla="*/ 40824 h 216808"/>
                <a:gd name="connsiteX27" fmla="*/ 30832 w 216779"/>
                <a:gd name="connsiteY27" fmla="*/ 64408 h 216808"/>
                <a:gd name="connsiteX28" fmla="*/ 22670 w 216779"/>
                <a:gd name="connsiteY28" fmla="*/ 84363 h 216808"/>
                <a:gd name="connsiteX29" fmla="*/ 0 w 216779"/>
                <a:gd name="connsiteY29" fmla="*/ 95250 h 216808"/>
                <a:gd name="connsiteX30" fmla="*/ 0 w 216779"/>
                <a:gd name="connsiteY30" fmla="*/ 120653 h 216808"/>
                <a:gd name="connsiteX31" fmla="*/ 22670 w 216779"/>
                <a:gd name="connsiteY31" fmla="*/ 131540 h 216808"/>
                <a:gd name="connsiteX32" fmla="*/ 30832 w 216779"/>
                <a:gd name="connsiteY32" fmla="*/ 151495 h 216808"/>
                <a:gd name="connsiteX33" fmla="*/ 19050 w 216779"/>
                <a:gd name="connsiteY33" fmla="*/ 107271 h 216808"/>
                <a:gd name="connsiteX34" fmla="*/ 30918 w 216779"/>
                <a:gd name="connsiteY34" fmla="*/ 101556 h 216808"/>
                <a:gd name="connsiteX35" fmla="*/ 38986 w 216779"/>
                <a:gd name="connsiteY35" fmla="*/ 97688 h 216808"/>
                <a:gd name="connsiteX36" fmla="*/ 41148 w 216779"/>
                <a:gd name="connsiteY36" fmla="*/ 89002 h 216808"/>
                <a:gd name="connsiteX37" fmla="*/ 47377 w 216779"/>
                <a:gd name="connsiteY37" fmla="*/ 73876 h 216808"/>
                <a:gd name="connsiteX38" fmla="*/ 51664 w 216779"/>
                <a:gd name="connsiteY38" fmla="*/ 66370 h 216808"/>
                <a:gd name="connsiteX39" fmla="*/ 48806 w 216779"/>
                <a:gd name="connsiteY39" fmla="*/ 58198 h 216808"/>
                <a:gd name="connsiteX40" fmla="*/ 44539 w 216779"/>
                <a:gd name="connsiteY40" fmla="*/ 45882 h 216808"/>
                <a:gd name="connsiteX41" fmla="*/ 45815 w 216779"/>
                <a:gd name="connsiteY41" fmla="*/ 44606 h 216808"/>
                <a:gd name="connsiteX42" fmla="*/ 58131 w 216779"/>
                <a:gd name="connsiteY42" fmla="*/ 48863 h 216808"/>
                <a:gd name="connsiteX43" fmla="*/ 66304 w 216779"/>
                <a:gd name="connsiteY43" fmla="*/ 51721 h 216808"/>
                <a:gd name="connsiteX44" fmla="*/ 73809 w 216779"/>
                <a:gd name="connsiteY44" fmla="*/ 47434 h 216808"/>
                <a:gd name="connsiteX45" fmla="*/ 88935 w 216779"/>
                <a:gd name="connsiteY45" fmla="*/ 41205 h 216808"/>
                <a:gd name="connsiteX46" fmla="*/ 97612 w 216779"/>
                <a:gd name="connsiteY46" fmla="*/ 39033 h 216808"/>
                <a:gd name="connsiteX47" fmla="*/ 101489 w 216779"/>
                <a:gd name="connsiteY47" fmla="*/ 30966 h 216808"/>
                <a:gd name="connsiteX48" fmla="*/ 107204 w 216779"/>
                <a:gd name="connsiteY48" fmla="*/ 19098 h 216808"/>
                <a:gd name="connsiteX49" fmla="*/ 109528 w 216779"/>
                <a:gd name="connsiteY49" fmla="*/ 19098 h 216808"/>
                <a:gd name="connsiteX50" fmla="*/ 115243 w 216779"/>
                <a:gd name="connsiteY50" fmla="*/ 30966 h 216808"/>
                <a:gd name="connsiteX51" fmla="*/ 119120 w 216779"/>
                <a:gd name="connsiteY51" fmla="*/ 39033 h 216808"/>
                <a:gd name="connsiteX52" fmla="*/ 127797 w 216779"/>
                <a:gd name="connsiteY52" fmla="*/ 41205 h 216808"/>
                <a:gd name="connsiteX53" fmla="*/ 142923 w 216779"/>
                <a:gd name="connsiteY53" fmla="*/ 47434 h 216808"/>
                <a:gd name="connsiteX54" fmla="*/ 150428 w 216779"/>
                <a:gd name="connsiteY54" fmla="*/ 51721 h 216808"/>
                <a:gd name="connsiteX55" fmla="*/ 158601 w 216779"/>
                <a:gd name="connsiteY55" fmla="*/ 48863 h 216808"/>
                <a:gd name="connsiteX56" fmla="*/ 170917 w 216779"/>
                <a:gd name="connsiteY56" fmla="*/ 44606 h 216808"/>
                <a:gd name="connsiteX57" fmla="*/ 172183 w 216779"/>
                <a:gd name="connsiteY57" fmla="*/ 45882 h 216808"/>
                <a:gd name="connsiteX58" fmla="*/ 167897 w 216779"/>
                <a:gd name="connsiteY58" fmla="*/ 58179 h 216808"/>
                <a:gd name="connsiteX59" fmla="*/ 165040 w 216779"/>
                <a:gd name="connsiteY59" fmla="*/ 66351 h 216808"/>
                <a:gd name="connsiteX60" fmla="*/ 169326 w 216779"/>
                <a:gd name="connsiteY60" fmla="*/ 73857 h 216808"/>
                <a:gd name="connsiteX61" fmla="*/ 175555 w 216779"/>
                <a:gd name="connsiteY61" fmla="*/ 88983 h 216808"/>
                <a:gd name="connsiteX62" fmla="*/ 177717 w 216779"/>
                <a:gd name="connsiteY62" fmla="*/ 97669 h 216808"/>
                <a:gd name="connsiteX63" fmla="*/ 185785 w 216779"/>
                <a:gd name="connsiteY63" fmla="*/ 101537 h 216808"/>
                <a:gd name="connsiteX64" fmla="*/ 197215 w 216779"/>
                <a:gd name="connsiteY64" fmla="*/ 107042 h 216808"/>
                <a:gd name="connsiteX65" fmla="*/ 197110 w 216779"/>
                <a:gd name="connsiteY65" fmla="*/ 110290 h 216808"/>
                <a:gd name="connsiteX66" fmla="*/ 184842 w 216779"/>
                <a:gd name="connsiteY66" fmla="*/ 116176 h 216808"/>
                <a:gd name="connsiteX67" fmla="*/ 176775 w 216779"/>
                <a:gd name="connsiteY67" fmla="*/ 120053 h 216808"/>
                <a:gd name="connsiteX68" fmla="*/ 174603 w 216779"/>
                <a:gd name="connsiteY68" fmla="*/ 128730 h 216808"/>
                <a:gd name="connsiteX69" fmla="*/ 168383 w 216779"/>
                <a:gd name="connsiteY69" fmla="*/ 143856 h 216808"/>
                <a:gd name="connsiteX70" fmla="*/ 164287 w 216779"/>
                <a:gd name="connsiteY70" fmla="*/ 151019 h 216808"/>
                <a:gd name="connsiteX71" fmla="*/ 166716 w 216779"/>
                <a:gd name="connsiteY71" fmla="*/ 158906 h 216808"/>
                <a:gd name="connsiteX72" fmla="*/ 170602 w 216779"/>
                <a:gd name="connsiteY72" fmla="*/ 171536 h 216808"/>
                <a:gd name="connsiteX73" fmla="*/ 169002 w 216779"/>
                <a:gd name="connsiteY73" fmla="*/ 173136 h 216808"/>
                <a:gd name="connsiteX74" fmla="*/ 156696 w 216779"/>
                <a:gd name="connsiteY74" fmla="*/ 168869 h 216808"/>
                <a:gd name="connsiteX75" fmla="*/ 148523 w 216779"/>
                <a:gd name="connsiteY75" fmla="*/ 166011 h 216808"/>
                <a:gd name="connsiteX76" fmla="*/ 141008 w 216779"/>
                <a:gd name="connsiteY76" fmla="*/ 170307 h 216808"/>
                <a:gd name="connsiteX77" fmla="*/ 125892 w 216779"/>
                <a:gd name="connsiteY77" fmla="*/ 176527 h 216808"/>
                <a:gd name="connsiteX78" fmla="*/ 117005 w 216779"/>
                <a:gd name="connsiteY78" fmla="*/ 178746 h 216808"/>
                <a:gd name="connsiteX79" fmla="*/ 113195 w 216779"/>
                <a:gd name="connsiteY79" fmla="*/ 187071 h 216808"/>
                <a:gd name="connsiteX80" fmla="*/ 108395 w 216779"/>
                <a:gd name="connsiteY80" fmla="*/ 197758 h 216808"/>
                <a:gd name="connsiteX81" fmla="*/ 107213 w 216779"/>
                <a:gd name="connsiteY81" fmla="*/ 197758 h 216808"/>
                <a:gd name="connsiteX82" fmla="*/ 101498 w 216779"/>
                <a:gd name="connsiteY82" fmla="*/ 185890 h 216808"/>
                <a:gd name="connsiteX83" fmla="*/ 97622 w 216779"/>
                <a:gd name="connsiteY83" fmla="*/ 177822 h 216808"/>
                <a:gd name="connsiteX84" fmla="*/ 88944 w 216779"/>
                <a:gd name="connsiteY84" fmla="*/ 175651 h 216808"/>
                <a:gd name="connsiteX85" fmla="*/ 73819 w 216779"/>
                <a:gd name="connsiteY85" fmla="*/ 169421 h 216808"/>
                <a:gd name="connsiteX86" fmla="*/ 66656 w 216779"/>
                <a:gd name="connsiteY86" fmla="*/ 165325 h 216808"/>
                <a:gd name="connsiteX87" fmla="*/ 58769 w 216779"/>
                <a:gd name="connsiteY87" fmla="*/ 167754 h 216808"/>
                <a:gd name="connsiteX88" fmla="*/ 46149 w 216779"/>
                <a:gd name="connsiteY88" fmla="*/ 171641 h 216808"/>
                <a:gd name="connsiteX89" fmla="*/ 44548 w 216779"/>
                <a:gd name="connsiteY89" fmla="*/ 170040 h 216808"/>
                <a:gd name="connsiteX90" fmla="*/ 48835 w 216779"/>
                <a:gd name="connsiteY90" fmla="*/ 157753 h 216808"/>
                <a:gd name="connsiteX91" fmla="*/ 51692 w 216779"/>
                <a:gd name="connsiteY91" fmla="*/ 149581 h 216808"/>
                <a:gd name="connsiteX92" fmla="*/ 47406 w 216779"/>
                <a:gd name="connsiteY92" fmla="*/ 142075 h 216808"/>
                <a:gd name="connsiteX93" fmla="*/ 41177 w 216779"/>
                <a:gd name="connsiteY93" fmla="*/ 126949 h 216808"/>
                <a:gd name="connsiteX94" fmla="*/ 39014 w 216779"/>
                <a:gd name="connsiteY94" fmla="*/ 118262 h 216808"/>
                <a:gd name="connsiteX95" fmla="*/ 30947 w 216779"/>
                <a:gd name="connsiteY95" fmla="*/ 114395 h 216808"/>
                <a:gd name="connsiteX96" fmla="*/ 19079 w 216779"/>
                <a:gd name="connsiteY96" fmla="*/ 108680 h 216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16779" h="216808">
                  <a:moveTo>
                    <a:pt x="30832" y="151495"/>
                  </a:moveTo>
                  <a:lnTo>
                    <a:pt x="22670" y="175079"/>
                  </a:lnTo>
                  <a:lnTo>
                    <a:pt x="40767" y="193224"/>
                  </a:lnTo>
                  <a:lnTo>
                    <a:pt x="64351" y="185966"/>
                  </a:lnTo>
                  <a:cubicBezTo>
                    <a:pt x="70600" y="189615"/>
                    <a:pt x="77334" y="192364"/>
                    <a:pt x="84353" y="194129"/>
                  </a:cubicBezTo>
                  <a:lnTo>
                    <a:pt x="95221" y="216808"/>
                  </a:lnTo>
                  <a:lnTo>
                    <a:pt x="120615" y="216808"/>
                  </a:lnTo>
                  <a:lnTo>
                    <a:pt x="130597" y="195034"/>
                  </a:lnTo>
                  <a:cubicBezTo>
                    <a:pt x="137616" y="193269"/>
                    <a:pt x="144349" y="190520"/>
                    <a:pt x="150600" y="186871"/>
                  </a:cubicBezTo>
                  <a:lnTo>
                    <a:pt x="174174" y="195034"/>
                  </a:lnTo>
                  <a:lnTo>
                    <a:pt x="192272" y="176936"/>
                  </a:lnTo>
                  <a:lnTo>
                    <a:pt x="185042" y="153305"/>
                  </a:lnTo>
                  <a:cubicBezTo>
                    <a:pt x="188686" y="147069"/>
                    <a:pt x="191433" y="140352"/>
                    <a:pt x="193205" y="133350"/>
                  </a:cubicBezTo>
                  <a:lnTo>
                    <a:pt x="215875" y="122463"/>
                  </a:lnTo>
                  <a:lnTo>
                    <a:pt x="216779" y="95250"/>
                  </a:lnTo>
                  <a:lnTo>
                    <a:pt x="194081" y="84411"/>
                  </a:lnTo>
                  <a:cubicBezTo>
                    <a:pt x="192312" y="77393"/>
                    <a:pt x="189564" y="70659"/>
                    <a:pt x="185918" y="64408"/>
                  </a:cubicBezTo>
                  <a:lnTo>
                    <a:pt x="194081" y="40824"/>
                  </a:lnTo>
                  <a:lnTo>
                    <a:pt x="175984" y="22679"/>
                  </a:lnTo>
                  <a:lnTo>
                    <a:pt x="152400" y="30842"/>
                  </a:lnTo>
                  <a:cubicBezTo>
                    <a:pt x="146163" y="27201"/>
                    <a:pt x="139446" y="24453"/>
                    <a:pt x="132445" y="22679"/>
                  </a:cubicBezTo>
                  <a:lnTo>
                    <a:pt x="121568" y="0"/>
                  </a:lnTo>
                  <a:lnTo>
                    <a:pt x="95221" y="0"/>
                  </a:lnTo>
                  <a:lnTo>
                    <a:pt x="84344" y="22679"/>
                  </a:lnTo>
                  <a:cubicBezTo>
                    <a:pt x="77327" y="24449"/>
                    <a:pt x="70593" y="27197"/>
                    <a:pt x="64341" y="30842"/>
                  </a:cubicBezTo>
                  <a:lnTo>
                    <a:pt x="40757" y="22679"/>
                  </a:lnTo>
                  <a:lnTo>
                    <a:pt x="22660" y="40824"/>
                  </a:lnTo>
                  <a:lnTo>
                    <a:pt x="30832" y="64408"/>
                  </a:lnTo>
                  <a:cubicBezTo>
                    <a:pt x="27187" y="70643"/>
                    <a:pt x="24439" y="77361"/>
                    <a:pt x="22670" y="84363"/>
                  </a:cubicBezTo>
                  <a:lnTo>
                    <a:pt x="0" y="95250"/>
                  </a:lnTo>
                  <a:lnTo>
                    <a:pt x="0" y="120653"/>
                  </a:lnTo>
                  <a:lnTo>
                    <a:pt x="22670" y="131540"/>
                  </a:lnTo>
                  <a:cubicBezTo>
                    <a:pt x="24439" y="138542"/>
                    <a:pt x="27187" y="145260"/>
                    <a:pt x="30832" y="151495"/>
                  </a:cubicBezTo>
                  <a:close/>
                  <a:moveTo>
                    <a:pt x="19050" y="107271"/>
                  </a:moveTo>
                  <a:lnTo>
                    <a:pt x="30918" y="101556"/>
                  </a:lnTo>
                  <a:lnTo>
                    <a:pt x="38986" y="97688"/>
                  </a:lnTo>
                  <a:lnTo>
                    <a:pt x="41148" y="89002"/>
                  </a:lnTo>
                  <a:cubicBezTo>
                    <a:pt x="42493" y="83689"/>
                    <a:pt x="44590" y="78595"/>
                    <a:pt x="47377" y="73876"/>
                  </a:cubicBezTo>
                  <a:lnTo>
                    <a:pt x="51664" y="66370"/>
                  </a:lnTo>
                  <a:lnTo>
                    <a:pt x="48806" y="58198"/>
                  </a:lnTo>
                  <a:lnTo>
                    <a:pt x="44539" y="45882"/>
                  </a:lnTo>
                  <a:lnTo>
                    <a:pt x="45815" y="44606"/>
                  </a:lnTo>
                  <a:lnTo>
                    <a:pt x="58131" y="48863"/>
                  </a:lnTo>
                  <a:lnTo>
                    <a:pt x="66304" y="51721"/>
                  </a:lnTo>
                  <a:lnTo>
                    <a:pt x="73809" y="47434"/>
                  </a:lnTo>
                  <a:cubicBezTo>
                    <a:pt x="78529" y="44649"/>
                    <a:pt x="83623" y="42552"/>
                    <a:pt x="88935" y="41205"/>
                  </a:cubicBezTo>
                  <a:lnTo>
                    <a:pt x="97612" y="39033"/>
                  </a:lnTo>
                  <a:lnTo>
                    <a:pt x="101489" y="30966"/>
                  </a:lnTo>
                  <a:lnTo>
                    <a:pt x="107204" y="19098"/>
                  </a:lnTo>
                  <a:lnTo>
                    <a:pt x="109528" y="19098"/>
                  </a:lnTo>
                  <a:lnTo>
                    <a:pt x="115243" y="30966"/>
                  </a:lnTo>
                  <a:lnTo>
                    <a:pt x="119120" y="39033"/>
                  </a:lnTo>
                  <a:lnTo>
                    <a:pt x="127797" y="41205"/>
                  </a:lnTo>
                  <a:cubicBezTo>
                    <a:pt x="133109" y="42552"/>
                    <a:pt x="138203" y="44649"/>
                    <a:pt x="142923" y="47434"/>
                  </a:cubicBezTo>
                  <a:lnTo>
                    <a:pt x="150428" y="51721"/>
                  </a:lnTo>
                  <a:lnTo>
                    <a:pt x="158601" y="48863"/>
                  </a:lnTo>
                  <a:lnTo>
                    <a:pt x="170917" y="44606"/>
                  </a:lnTo>
                  <a:lnTo>
                    <a:pt x="172183" y="45882"/>
                  </a:lnTo>
                  <a:lnTo>
                    <a:pt x="167897" y="58179"/>
                  </a:lnTo>
                  <a:lnTo>
                    <a:pt x="165040" y="66351"/>
                  </a:lnTo>
                  <a:lnTo>
                    <a:pt x="169326" y="73857"/>
                  </a:lnTo>
                  <a:cubicBezTo>
                    <a:pt x="172107" y="78578"/>
                    <a:pt x="174205" y="83671"/>
                    <a:pt x="175555" y="88983"/>
                  </a:cubicBezTo>
                  <a:lnTo>
                    <a:pt x="177717" y="97669"/>
                  </a:lnTo>
                  <a:lnTo>
                    <a:pt x="185785" y="101537"/>
                  </a:lnTo>
                  <a:lnTo>
                    <a:pt x="197215" y="107042"/>
                  </a:lnTo>
                  <a:lnTo>
                    <a:pt x="197110" y="110290"/>
                  </a:lnTo>
                  <a:lnTo>
                    <a:pt x="184842" y="116176"/>
                  </a:lnTo>
                  <a:lnTo>
                    <a:pt x="176775" y="120053"/>
                  </a:lnTo>
                  <a:lnTo>
                    <a:pt x="174603" y="128730"/>
                  </a:lnTo>
                  <a:cubicBezTo>
                    <a:pt x="173264" y="134043"/>
                    <a:pt x="171169" y="139137"/>
                    <a:pt x="168383" y="143856"/>
                  </a:cubicBezTo>
                  <a:lnTo>
                    <a:pt x="164287" y="151019"/>
                  </a:lnTo>
                  <a:lnTo>
                    <a:pt x="166716" y="158906"/>
                  </a:lnTo>
                  <a:lnTo>
                    <a:pt x="170602" y="171536"/>
                  </a:lnTo>
                  <a:lnTo>
                    <a:pt x="169002" y="173136"/>
                  </a:lnTo>
                  <a:lnTo>
                    <a:pt x="156696" y="168869"/>
                  </a:lnTo>
                  <a:lnTo>
                    <a:pt x="148523" y="166011"/>
                  </a:lnTo>
                  <a:lnTo>
                    <a:pt x="141008" y="170307"/>
                  </a:lnTo>
                  <a:cubicBezTo>
                    <a:pt x="136290" y="173087"/>
                    <a:pt x="131200" y="175181"/>
                    <a:pt x="125892" y="176527"/>
                  </a:cubicBezTo>
                  <a:lnTo>
                    <a:pt x="117005" y="178746"/>
                  </a:lnTo>
                  <a:lnTo>
                    <a:pt x="113195" y="187071"/>
                  </a:lnTo>
                  <a:lnTo>
                    <a:pt x="108395" y="197758"/>
                  </a:lnTo>
                  <a:lnTo>
                    <a:pt x="107213" y="197758"/>
                  </a:lnTo>
                  <a:lnTo>
                    <a:pt x="101498" y="185890"/>
                  </a:lnTo>
                  <a:lnTo>
                    <a:pt x="97622" y="177822"/>
                  </a:lnTo>
                  <a:lnTo>
                    <a:pt x="88944" y="175651"/>
                  </a:lnTo>
                  <a:cubicBezTo>
                    <a:pt x="83631" y="174306"/>
                    <a:pt x="78537" y="172208"/>
                    <a:pt x="73819" y="169421"/>
                  </a:cubicBezTo>
                  <a:lnTo>
                    <a:pt x="66656" y="165325"/>
                  </a:lnTo>
                  <a:lnTo>
                    <a:pt x="58769" y="167754"/>
                  </a:lnTo>
                  <a:lnTo>
                    <a:pt x="46149" y="171641"/>
                  </a:lnTo>
                  <a:lnTo>
                    <a:pt x="44548" y="170040"/>
                  </a:lnTo>
                  <a:lnTo>
                    <a:pt x="48835" y="157753"/>
                  </a:lnTo>
                  <a:lnTo>
                    <a:pt x="51692" y="149581"/>
                  </a:lnTo>
                  <a:lnTo>
                    <a:pt x="47406" y="142075"/>
                  </a:lnTo>
                  <a:cubicBezTo>
                    <a:pt x="44621" y="137355"/>
                    <a:pt x="42523" y="132261"/>
                    <a:pt x="41177" y="126949"/>
                  </a:cubicBezTo>
                  <a:lnTo>
                    <a:pt x="39014" y="118262"/>
                  </a:lnTo>
                  <a:lnTo>
                    <a:pt x="30947" y="114395"/>
                  </a:lnTo>
                  <a:lnTo>
                    <a:pt x="19079" y="10868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C0C1A44-D6A8-47AF-80D8-A8E7D15B5C25}"/>
                </a:ext>
              </a:extLst>
            </p:cNvPr>
            <p:cNvSpPr/>
            <p:nvPr/>
          </p:nvSpPr>
          <p:spPr>
            <a:xfrm>
              <a:off x="12193375" y="313788"/>
              <a:ext cx="216760" cy="215903"/>
            </a:xfrm>
            <a:custGeom>
              <a:avLst/>
              <a:gdLst>
                <a:gd name="connsiteX0" fmla="*/ 30832 w 216760"/>
                <a:gd name="connsiteY0" fmla="*/ 151495 h 215903"/>
                <a:gd name="connsiteX1" fmla="*/ 22670 w 216760"/>
                <a:gd name="connsiteY1" fmla="*/ 175079 h 215903"/>
                <a:gd name="connsiteX2" fmla="*/ 40767 w 216760"/>
                <a:gd name="connsiteY2" fmla="*/ 193224 h 215903"/>
                <a:gd name="connsiteX3" fmla="*/ 64351 w 216760"/>
                <a:gd name="connsiteY3" fmla="*/ 185061 h 215903"/>
                <a:gd name="connsiteX4" fmla="*/ 84306 w 216760"/>
                <a:gd name="connsiteY4" fmla="*/ 193224 h 215903"/>
                <a:gd name="connsiteX5" fmla="*/ 95183 w 216760"/>
                <a:gd name="connsiteY5" fmla="*/ 215903 h 215903"/>
                <a:gd name="connsiteX6" fmla="*/ 120577 w 216760"/>
                <a:gd name="connsiteY6" fmla="*/ 215903 h 215903"/>
                <a:gd name="connsiteX7" fmla="*/ 131464 w 216760"/>
                <a:gd name="connsiteY7" fmla="*/ 194129 h 215903"/>
                <a:gd name="connsiteX8" fmla="*/ 151467 w 216760"/>
                <a:gd name="connsiteY8" fmla="*/ 185966 h 215903"/>
                <a:gd name="connsiteX9" fmla="*/ 175041 w 216760"/>
                <a:gd name="connsiteY9" fmla="*/ 194129 h 215903"/>
                <a:gd name="connsiteX10" fmla="*/ 193186 w 216760"/>
                <a:gd name="connsiteY10" fmla="*/ 175984 h 215903"/>
                <a:gd name="connsiteX11" fmla="*/ 185023 w 216760"/>
                <a:gd name="connsiteY11" fmla="*/ 152400 h 215903"/>
                <a:gd name="connsiteX12" fmla="*/ 194091 w 216760"/>
                <a:gd name="connsiteY12" fmla="*/ 132445 h 215903"/>
                <a:gd name="connsiteX13" fmla="*/ 216760 w 216760"/>
                <a:gd name="connsiteY13" fmla="*/ 121558 h 215903"/>
                <a:gd name="connsiteX14" fmla="*/ 216760 w 216760"/>
                <a:gd name="connsiteY14" fmla="*/ 94345 h 215903"/>
                <a:gd name="connsiteX15" fmla="*/ 194091 w 216760"/>
                <a:gd name="connsiteY15" fmla="*/ 83458 h 215903"/>
                <a:gd name="connsiteX16" fmla="*/ 185928 w 216760"/>
                <a:gd name="connsiteY16" fmla="*/ 63503 h 215903"/>
                <a:gd name="connsiteX17" fmla="*/ 194091 w 216760"/>
                <a:gd name="connsiteY17" fmla="*/ 39910 h 215903"/>
                <a:gd name="connsiteX18" fmla="*/ 175993 w 216760"/>
                <a:gd name="connsiteY18" fmla="*/ 21812 h 215903"/>
                <a:gd name="connsiteX19" fmla="*/ 152410 w 216760"/>
                <a:gd name="connsiteY19" fmla="*/ 29975 h 215903"/>
                <a:gd name="connsiteX20" fmla="*/ 132455 w 216760"/>
                <a:gd name="connsiteY20" fmla="*/ 21812 h 215903"/>
                <a:gd name="connsiteX21" fmla="*/ 121529 w 216760"/>
                <a:gd name="connsiteY21" fmla="*/ 0 h 215903"/>
                <a:gd name="connsiteX22" fmla="*/ 96136 w 216760"/>
                <a:gd name="connsiteY22" fmla="*/ 0 h 215903"/>
                <a:gd name="connsiteX23" fmla="*/ 85249 w 216760"/>
                <a:gd name="connsiteY23" fmla="*/ 22679 h 215903"/>
                <a:gd name="connsiteX24" fmla="*/ 65246 w 216760"/>
                <a:gd name="connsiteY24" fmla="*/ 30842 h 215903"/>
                <a:gd name="connsiteX25" fmla="*/ 41672 w 216760"/>
                <a:gd name="connsiteY25" fmla="*/ 22679 h 215903"/>
                <a:gd name="connsiteX26" fmla="*/ 23574 w 216760"/>
                <a:gd name="connsiteY26" fmla="*/ 40824 h 215903"/>
                <a:gd name="connsiteX27" fmla="*/ 30832 w 216760"/>
                <a:gd name="connsiteY27" fmla="*/ 64408 h 215903"/>
                <a:gd name="connsiteX28" fmla="*/ 22670 w 216760"/>
                <a:gd name="connsiteY28" fmla="*/ 84363 h 215903"/>
                <a:gd name="connsiteX29" fmla="*/ 0 w 216760"/>
                <a:gd name="connsiteY29" fmla="*/ 95250 h 215903"/>
                <a:gd name="connsiteX30" fmla="*/ 0 w 216760"/>
                <a:gd name="connsiteY30" fmla="*/ 120653 h 215903"/>
                <a:gd name="connsiteX31" fmla="*/ 22670 w 216760"/>
                <a:gd name="connsiteY31" fmla="*/ 131540 h 215903"/>
                <a:gd name="connsiteX32" fmla="*/ 30832 w 216760"/>
                <a:gd name="connsiteY32" fmla="*/ 151495 h 215903"/>
                <a:gd name="connsiteX33" fmla="*/ 19050 w 216760"/>
                <a:gd name="connsiteY33" fmla="*/ 107232 h 215903"/>
                <a:gd name="connsiteX34" fmla="*/ 30918 w 216760"/>
                <a:gd name="connsiteY34" fmla="*/ 101517 h 215903"/>
                <a:gd name="connsiteX35" fmla="*/ 38986 w 216760"/>
                <a:gd name="connsiteY35" fmla="*/ 97650 h 215903"/>
                <a:gd name="connsiteX36" fmla="*/ 41148 w 216760"/>
                <a:gd name="connsiteY36" fmla="*/ 88964 h 215903"/>
                <a:gd name="connsiteX37" fmla="*/ 47377 w 216760"/>
                <a:gd name="connsiteY37" fmla="*/ 73838 h 215903"/>
                <a:gd name="connsiteX38" fmla="*/ 51464 w 216760"/>
                <a:gd name="connsiteY38" fmla="*/ 66675 h 215903"/>
                <a:gd name="connsiteX39" fmla="*/ 49044 w 216760"/>
                <a:gd name="connsiteY39" fmla="*/ 58788 h 215903"/>
                <a:gd name="connsiteX40" fmla="*/ 45158 w 216760"/>
                <a:gd name="connsiteY40" fmla="*/ 46158 h 215903"/>
                <a:gd name="connsiteX41" fmla="*/ 46758 w 216760"/>
                <a:gd name="connsiteY41" fmla="*/ 44567 h 215903"/>
                <a:gd name="connsiteX42" fmla="*/ 59065 w 216760"/>
                <a:gd name="connsiteY42" fmla="*/ 48825 h 215903"/>
                <a:gd name="connsiteX43" fmla="*/ 67237 w 216760"/>
                <a:gd name="connsiteY43" fmla="*/ 51683 h 215903"/>
                <a:gd name="connsiteX44" fmla="*/ 74752 w 216760"/>
                <a:gd name="connsiteY44" fmla="*/ 47396 h 215903"/>
                <a:gd name="connsiteX45" fmla="*/ 89868 w 216760"/>
                <a:gd name="connsiteY45" fmla="*/ 41167 h 215903"/>
                <a:gd name="connsiteX46" fmla="*/ 98555 w 216760"/>
                <a:gd name="connsiteY46" fmla="*/ 38995 h 215903"/>
                <a:gd name="connsiteX47" fmla="*/ 102422 w 216760"/>
                <a:gd name="connsiteY47" fmla="*/ 30928 h 215903"/>
                <a:gd name="connsiteX48" fmla="*/ 108137 w 216760"/>
                <a:gd name="connsiteY48" fmla="*/ 19060 h 215903"/>
                <a:gd name="connsiteX49" fmla="*/ 109776 w 216760"/>
                <a:gd name="connsiteY49" fmla="*/ 19060 h 215903"/>
                <a:gd name="connsiteX50" fmla="*/ 115395 w 216760"/>
                <a:gd name="connsiteY50" fmla="*/ 30299 h 215903"/>
                <a:gd name="connsiteX51" fmla="*/ 119301 w 216760"/>
                <a:gd name="connsiteY51" fmla="*/ 38100 h 215903"/>
                <a:gd name="connsiteX52" fmla="*/ 127797 w 216760"/>
                <a:gd name="connsiteY52" fmla="*/ 40224 h 215903"/>
                <a:gd name="connsiteX53" fmla="*/ 142923 w 216760"/>
                <a:gd name="connsiteY53" fmla="*/ 46444 h 215903"/>
                <a:gd name="connsiteX54" fmla="*/ 150428 w 216760"/>
                <a:gd name="connsiteY54" fmla="*/ 50740 h 215903"/>
                <a:gd name="connsiteX55" fmla="*/ 158601 w 216760"/>
                <a:gd name="connsiteY55" fmla="*/ 47882 h 215903"/>
                <a:gd name="connsiteX56" fmla="*/ 170917 w 216760"/>
                <a:gd name="connsiteY56" fmla="*/ 43615 h 215903"/>
                <a:gd name="connsiteX57" fmla="*/ 172183 w 216760"/>
                <a:gd name="connsiteY57" fmla="*/ 44891 h 215903"/>
                <a:gd name="connsiteX58" fmla="*/ 167878 w 216760"/>
                <a:gd name="connsiteY58" fmla="*/ 57274 h 215903"/>
                <a:gd name="connsiteX59" fmla="*/ 165021 w 216760"/>
                <a:gd name="connsiteY59" fmla="*/ 65437 h 215903"/>
                <a:gd name="connsiteX60" fmla="*/ 169307 w 216760"/>
                <a:gd name="connsiteY60" fmla="*/ 72952 h 215903"/>
                <a:gd name="connsiteX61" fmla="*/ 175536 w 216760"/>
                <a:gd name="connsiteY61" fmla="*/ 88078 h 215903"/>
                <a:gd name="connsiteX62" fmla="*/ 177698 w 216760"/>
                <a:gd name="connsiteY62" fmla="*/ 96755 h 215903"/>
                <a:gd name="connsiteX63" fmla="*/ 185766 w 216760"/>
                <a:gd name="connsiteY63" fmla="*/ 100632 h 215903"/>
                <a:gd name="connsiteX64" fmla="*/ 197634 w 216760"/>
                <a:gd name="connsiteY64" fmla="*/ 106347 h 215903"/>
                <a:gd name="connsiteX65" fmla="*/ 197634 w 216760"/>
                <a:gd name="connsiteY65" fmla="*/ 109538 h 215903"/>
                <a:gd name="connsiteX66" fmla="*/ 185766 w 216760"/>
                <a:gd name="connsiteY66" fmla="*/ 115253 h 215903"/>
                <a:gd name="connsiteX67" fmla="*/ 177698 w 216760"/>
                <a:gd name="connsiteY67" fmla="*/ 119120 h 215903"/>
                <a:gd name="connsiteX68" fmla="*/ 175536 w 216760"/>
                <a:gd name="connsiteY68" fmla="*/ 127806 h 215903"/>
                <a:gd name="connsiteX69" fmla="*/ 168402 w 216760"/>
                <a:gd name="connsiteY69" fmla="*/ 142932 h 215903"/>
                <a:gd name="connsiteX70" fmla="*/ 164116 w 216760"/>
                <a:gd name="connsiteY70" fmla="*/ 150438 h 215903"/>
                <a:gd name="connsiteX71" fmla="*/ 166973 w 216760"/>
                <a:gd name="connsiteY71" fmla="*/ 158610 h 215903"/>
                <a:gd name="connsiteX72" fmla="*/ 171231 w 216760"/>
                <a:gd name="connsiteY72" fmla="*/ 170926 h 215903"/>
                <a:gd name="connsiteX73" fmla="*/ 169955 w 216760"/>
                <a:gd name="connsiteY73" fmla="*/ 172202 h 215903"/>
                <a:gd name="connsiteX74" fmla="*/ 157648 w 216760"/>
                <a:gd name="connsiteY74" fmla="*/ 167945 h 215903"/>
                <a:gd name="connsiteX75" fmla="*/ 149476 w 216760"/>
                <a:gd name="connsiteY75" fmla="*/ 165087 h 215903"/>
                <a:gd name="connsiteX76" fmla="*/ 141961 w 216760"/>
                <a:gd name="connsiteY76" fmla="*/ 169374 h 215903"/>
                <a:gd name="connsiteX77" fmla="*/ 126844 w 216760"/>
                <a:gd name="connsiteY77" fmla="*/ 175603 h 215903"/>
                <a:gd name="connsiteX78" fmla="*/ 118339 w 216760"/>
                <a:gd name="connsiteY78" fmla="*/ 177727 h 215903"/>
                <a:gd name="connsiteX79" fmla="*/ 114424 w 216760"/>
                <a:gd name="connsiteY79" fmla="*/ 185566 h 215903"/>
                <a:gd name="connsiteX80" fmla="*/ 108804 w 216760"/>
                <a:gd name="connsiteY80" fmla="*/ 196806 h 215903"/>
                <a:gd name="connsiteX81" fmla="*/ 107175 w 216760"/>
                <a:gd name="connsiteY81" fmla="*/ 196806 h 215903"/>
                <a:gd name="connsiteX82" fmla="*/ 101460 w 216760"/>
                <a:gd name="connsiteY82" fmla="*/ 184928 h 215903"/>
                <a:gd name="connsiteX83" fmla="*/ 97584 w 216760"/>
                <a:gd name="connsiteY83" fmla="*/ 176860 h 215903"/>
                <a:gd name="connsiteX84" fmla="*/ 88906 w 216760"/>
                <a:gd name="connsiteY84" fmla="*/ 174689 h 215903"/>
                <a:gd name="connsiteX85" fmla="*/ 73781 w 216760"/>
                <a:gd name="connsiteY85" fmla="*/ 168469 h 215903"/>
                <a:gd name="connsiteX86" fmla="*/ 66275 w 216760"/>
                <a:gd name="connsiteY86" fmla="*/ 164182 h 215903"/>
                <a:gd name="connsiteX87" fmla="*/ 58102 w 216760"/>
                <a:gd name="connsiteY87" fmla="*/ 167040 h 215903"/>
                <a:gd name="connsiteX88" fmla="*/ 45787 w 216760"/>
                <a:gd name="connsiteY88" fmla="*/ 171298 h 215903"/>
                <a:gd name="connsiteX89" fmla="*/ 44520 w 216760"/>
                <a:gd name="connsiteY89" fmla="*/ 170021 h 215903"/>
                <a:gd name="connsiteX90" fmla="*/ 48778 w 216760"/>
                <a:gd name="connsiteY90" fmla="*/ 157705 h 215903"/>
                <a:gd name="connsiteX91" fmla="*/ 51635 w 216760"/>
                <a:gd name="connsiteY91" fmla="*/ 149533 h 215903"/>
                <a:gd name="connsiteX92" fmla="*/ 47349 w 216760"/>
                <a:gd name="connsiteY92" fmla="*/ 142027 h 215903"/>
                <a:gd name="connsiteX93" fmla="*/ 41119 w 216760"/>
                <a:gd name="connsiteY93" fmla="*/ 126902 h 215903"/>
                <a:gd name="connsiteX94" fmla="*/ 38957 w 216760"/>
                <a:gd name="connsiteY94" fmla="*/ 118215 h 215903"/>
                <a:gd name="connsiteX95" fmla="*/ 30890 w 216760"/>
                <a:gd name="connsiteY95" fmla="*/ 114348 h 215903"/>
                <a:gd name="connsiteX96" fmla="*/ 19021 w 216760"/>
                <a:gd name="connsiteY96" fmla="*/ 108633 h 215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16760" h="215903">
                  <a:moveTo>
                    <a:pt x="30832" y="151495"/>
                  </a:moveTo>
                  <a:lnTo>
                    <a:pt x="22670" y="175079"/>
                  </a:lnTo>
                  <a:lnTo>
                    <a:pt x="40767" y="193224"/>
                  </a:lnTo>
                  <a:lnTo>
                    <a:pt x="64351" y="185061"/>
                  </a:lnTo>
                  <a:cubicBezTo>
                    <a:pt x="70588" y="188703"/>
                    <a:pt x="77305" y="191451"/>
                    <a:pt x="84306" y="193224"/>
                  </a:cubicBezTo>
                  <a:lnTo>
                    <a:pt x="95183" y="215903"/>
                  </a:lnTo>
                  <a:lnTo>
                    <a:pt x="120577" y="215903"/>
                  </a:lnTo>
                  <a:lnTo>
                    <a:pt x="131464" y="194129"/>
                  </a:lnTo>
                  <a:cubicBezTo>
                    <a:pt x="138481" y="192359"/>
                    <a:pt x="145215" y="189611"/>
                    <a:pt x="151467" y="185966"/>
                  </a:cubicBezTo>
                  <a:lnTo>
                    <a:pt x="175041" y="194129"/>
                  </a:lnTo>
                  <a:lnTo>
                    <a:pt x="193186" y="175984"/>
                  </a:lnTo>
                  <a:lnTo>
                    <a:pt x="185023" y="152400"/>
                  </a:lnTo>
                  <a:cubicBezTo>
                    <a:pt x="188951" y="146198"/>
                    <a:pt x="192003" y="139483"/>
                    <a:pt x="194091" y="132445"/>
                  </a:cubicBezTo>
                  <a:lnTo>
                    <a:pt x="216760" y="121558"/>
                  </a:lnTo>
                  <a:lnTo>
                    <a:pt x="216760" y="94345"/>
                  </a:lnTo>
                  <a:lnTo>
                    <a:pt x="194091" y="83458"/>
                  </a:lnTo>
                  <a:cubicBezTo>
                    <a:pt x="192318" y="76456"/>
                    <a:pt x="189571" y="69739"/>
                    <a:pt x="185928" y="63503"/>
                  </a:cubicBezTo>
                  <a:lnTo>
                    <a:pt x="194091" y="39910"/>
                  </a:lnTo>
                  <a:lnTo>
                    <a:pt x="175993" y="21812"/>
                  </a:lnTo>
                  <a:lnTo>
                    <a:pt x="152410" y="29975"/>
                  </a:lnTo>
                  <a:cubicBezTo>
                    <a:pt x="146174" y="26330"/>
                    <a:pt x="139457" y="23582"/>
                    <a:pt x="132455" y="21812"/>
                  </a:cubicBezTo>
                  <a:lnTo>
                    <a:pt x="121529" y="0"/>
                  </a:lnTo>
                  <a:lnTo>
                    <a:pt x="96136" y="0"/>
                  </a:lnTo>
                  <a:lnTo>
                    <a:pt x="85249" y="22679"/>
                  </a:lnTo>
                  <a:cubicBezTo>
                    <a:pt x="78230" y="24444"/>
                    <a:pt x="71496" y="27193"/>
                    <a:pt x="65246" y="30842"/>
                  </a:cubicBezTo>
                  <a:lnTo>
                    <a:pt x="41672" y="22679"/>
                  </a:lnTo>
                  <a:lnTo>
                    <a:pt x="23574" y="40824"/>
                  </a:lnTo>
                  <a:lnTo>
                    <a:pt x="30832" y="64408"/>
                  </a:lnTo>
                  <a:cubicBezTo>
                    <a:pt x="27191" y="70645"/>
                    <a:pt x="24443" y="77362"/>
                    <a:pt x="22670" y="84363"/>
                  </a:cubicBezTo>
                  <a:lnTo>
                    <a:pt x="0" y="95250"/>
                  </a:lnTo>
                  <a:lnTo>
                    <a:pt x="0" y="120653"/>
                  </a:lnTo>
                  <a:lnTo>
                    <a:pt x="22670" y="131540"/>
                  </a:lnTo>
                  <a:cubicBezTo>
                    <a:pt x="24445" y="138540"/>
                    <a:pt x="27193" y="145257"/>
                    <a:pt x="30832" y="151495"/>
                  </a:cubicBezTo>
                  <a:close/>
                  <a:moveTo>
                    <a:pt x="19050" y="107232"/>
                  </a:moveTo>
                  <a:lnTo>
                    <a:pt x="30918" y="101517"/>
                  </a:lnTo>
                  <a:lnTo>
                    <a:pt x="38986" y="97650"/>
                  </a:lnTo>
                  <a:lnTo>
                    <a:pt x="41148" y="88964"/>
                  </a:lnTo>
                  <a:cubicBezTo>
                    <a:pt x="42497" y="83651"/>
                    <a:pt x="44594" y="78559"/>
                    <a:pt x="47377" y="73838"/>
                  </a:cubicBezTo>
                  <a:lnTo>
                    <a:pt x="51464" y="66675"/>
                  </a:lnTo>
                  <a:lnTo>
                    <a:pt x="49044" y="58788"/>
                  </a:lnTo>
                  <a:lnTo>
                    <a:pt x="45158" y="46158"/>
                  </a:lnTo>
                  <a:lnTo>
                    <a:pt x="46758" y="44567"/>
                  </a:lnTo>
                  <a:lnTo>
                    <a:pt x="59065" y="48825"/>
                  </a:lnTo>
                  <a:lnTo>
                    <a:pt x="67237" y="51683"/>
                  </a:lnTo>
                  <a:lnTo>
                    <a:pt x="74752" y="47396"/>
                  </a:lnTo>
                  <a:cubicBezTo>
                    <a:pt x="79468" y="44609"/>
                    <a:pt x="84558" y="42512"/>
                    <a:pt x="89868" y="41167"/>
                  </a:cubicBezTo>
                  <a:lnTo>
                    <a:pt x="98555" y="38995"/>
                  </a:lnTo>
                  <a:lnTo>
                    <a:pt x="102422" y="30928"/>
                  </a:lnTo>
                  <a:lnTo>
                    <a:pt x="108137" y="19060"/>
                  </a:lnTo>
                  <a:lnTo>
                    <a:pt x="109776" y="19060"/>
                  </a:lnTo>
                  <a:lnTo>
                    <a:pt x="115395" y="30299"/>
                  </a:lnTo>
                  <a:lnTo>
                    <a:pt x="119301" y="38100"/>
                  </a:lnTo>
                  <a:lnTo>
                    <a:pt x="127797" y="40224"/>
                  </a:lnTo>
                  <a:cubicBezTo>
                    <a:pt x="133108" y="41569"/>
                    <a:pt x="138201" y="43664"/>
                    <a:pt x="142923" y="46444"/>
                  </a:cubicBezTo>
                  <a:lnTo>
                    <a:pt x="150428" y="50740"/>
                  </a:lnTo>
                  <a:lnTo>
                    <a:pt x="158601" y="47882"/>
                  </a:lnTo>
                  <a:lnTo>
                    <a:pt x="170917" y="43615"/>
                  </a:lnTo>
                  <a:lnTo>
                    <a:pt x="172183" y="44891"/>
                  </a:lnTo>
                  <a:lnTo>
                    <a:pt x="167878" y="57274"/>
                  </a:lnTo>
                  <a:lnTo>
                    <a:pt x="165021" y="65437"/>
                  </a:lnTo>
                  <a:lnTo>
                    <a:pt x="169307" y="72952"/>
                  </a:lnTo>
                  <a:cubicBezTo>
                    <a:pt x="172092" y="77673"/>
                    <a:pt x="174189" y="82766"/>
                    <a:pt x="175536" y="88078"/>
                  </a:cubicBezTo>
                  <a:lnTo>
                    <a:pt x="177698" y="96755"/>
                  </a:lnTo>
                  <a:lnTo>
                    <a:pt x="185766" y="100632"/>
                  </a:lnTo>
                  <a:lnTo>
                    <a:pt x="197634" y="106347"/>
                  </a:lnTo>
                  <a:lnTo>
                    <a:pt x="197634" y="109538"/>
                  </a:lnTo>
                  <a:lnTo>
                    <a:pt x="185766" y="115253"/>
                  </a:lnTo>
                  <a:lnTo>
                    <a:pt x="177698" y="119120"/>
                  </a:lnTo>
                  <a:lnTo>
                    <a:pt x="175536" y="127806"/>
                  </a:lnTo>
                  <a:cubicBezTo>
                    <a:pt x="173823" y="133136"/>
                    <a:pt x="171425" y="138220"/>
                    <a:pt x="168402" y="142932"/>
                  </a:cubicBezTo>
                  <a:lnTo>
                    <a:pt x="164116" y="150438"/>
                  </a:lnTo>
                  <a:lnTo>
                    <a:pt x="166973" y="158610"/>
                  </a:lnTo>
                  <a:lnTo>
                    <a:pt x="171231" y="170926"/>
                  </a:lnTo>
                  <a:lnTo>
                    <a:pt x="169955" y="172202"/>
                  </a:lnTo>
                  <a:lnTo>
                    <a:pt x="157648" y="167945"/>
                  </a:lnTo>
                  <a:lnTo>
                    <a:pt x="149476" y="165087"/>
                  </a:lnTo>
                  <a:lnTo>
                    <a:pt x="141961" y="169374"/>
                  </a:lnTo>
                  <a:cubicBezTo>
                    <a:pt x="137245" y="172161"/>
                    <a:pt x="132155" y="174258"/>
                    <a:pt x="126844" y="175603"/>
                  </a:cubicBezTo>
                  <a:lnTo>
                    <a:pt x="118339" y="177727"/>
                  </a:lnTo>
                  <a:lnTo>
                    <a:pt x="114424" y="185566"/>
                  </a:lnTo>
                  <a:lnTo>
                    <a:pt x="108804" y="196806"/>
                  </a:lnTo>
                  <a:lnTo>
                    <a:pt x="107175" y="196806"/>
                  </a:lnTo>
                  <a:lnTo>
                    <a:pt x="101460" y="184928"/>
                  </a:lnTo>
                  <a:lnTo>
                    <a:pt x="97584" y="176860"/>
                  </a:lnTo>
                  <a:lnTo>
                    <a:pt x="88906" y="174689"/>
                  </a:lnTo>
                  <a:cubicBezTo>
                    <a:pt x="83593" y="173347"/>
                    <a:pt x="78500" y="171253"/>
                    <a:pt x="73781" y="168469"/>
                  </a:cubicBezTo>
                  <a:lnTo>
                    <a:pt x="66275" y="164182"/>
                  </a:lnTo>
                  <a:lnTo>
                    <a:pt x="58102" y="167040"/>
                  </a:lnTo>
                  <a:lnTo>
                    <a:pt x="45787" y="171298"/>
                  </a:lnTo>
                  <a:lnTo>
                    <a:pt x="44520" y="170021"/>
                  </a:lnTo>
                  <a:lnTo>
                    <a:pt x="48778" y="157705"/>
                  </a:lnTo>
                  <a:lnTo>
                    <a:pt x="51635" y="149533"/>
                  </a:lnTo>
                  <a:lnTo>
                    <a:pt x="47349" y="142027"/>
                  </a:lnTo>
                  <a:cubicBezTo>
                    <a:pt x="44567" y="137306"/>
                    <a:pt x="42470" y="132213"/>
                    <a:pt x="41119" y="126902"/>
                  </a:cubicBezTo>
                  <a:lnTo>
                    <a:pt x="38957" y="118215"/>
                  </a:lnTo>
                  <a:lnTo>
                    <a:pt x="30890" y="114348"/>
                  </a:lnTo>
                  <a:lnTo>
                    <a:pt x="19021" y="108633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F1EE8868-F83B-6CD2-72B9-069EAA953848}"/>
                </a:ext>
              </a:extLst>
            </p:cNvPr>
            <p:cNvSpPr/>
            <p:nvPr/>
          </p:nvSpPr>
          <p:spPr>
            <a:xfrm>
              <a:off x="11989559" y="243061"/>
              <a:ext cx="648013" cy="769137"/>
            </a:xfrm>
            <a:custGeom>
              <a:avLst/>
              <a:gdLst>
                <a:gd name="connsiteX0" fmla="*/ 112614 w 648013"/>
                <a:gd name="connsiteY0" fmla="*/ 528089 h 769137"/>
                <a:gd name="connsiteX1" fmla="*/ 112614 w 648013"/>
                <a:gd name="connsiteY1" fmla="*/ 769138 h 769137"/>
                <a:gd name="connsiteX2" fmla="*/ 413604 w 648013"/>
                <a:gd name="connsiteY2" fmla="*/ 769138 h 769137"/>
                <a:gd name="connsiteX3" fmla="*/ 413604 w 648013"/>
                <a:gd name="connsiteY3" fmla="*/ 654838 h 769137"/>
                <a:gd name="connsiteX4" fmla="*/ 460277 w 648013"/>
                <a:gd name="connsiteY4" fmla="*/ 654838 h 769137"/>
                <a:gd name="connsiteX5" fmla="*/ 540287 w 648013"/>
                <a:gd name="connsiteY5" fmla="*/ 621500 h 769137"/>
                <a:gd name="connsiteX6" fmla="*/ 572672 w 648013"/>
                <a:gd name="connsiteY6" fmla="*/ 540538 h 769137"/>
                <a:gd name="connsiteX7" fmla="*/ 572672 w 648013"/>
                <a:gd name="connsiteY7" fmla="*/ 483388 h 769137"/>
                <a:gd name="connsiteX8" fmla="*/ 614582 w 648013"/>
                <a:gd name="connsiteY8" fmla="*/ 483388 h 769137"/>
                <a:gd name="connsiteX9" fmla="*/ 638394 w 648013"/>
                <a:gd name="connsiteY9" fmla="*/ 416713 h 769137"/>
                <a:gd name="connsiteX10" fmla="*/ 572672 w 648013"/>
                <a:gd name="connsiteY10" fmla="*/ 302413 h 769137"/>
                <a:gd name="connsiteX11" fmla="*/ 572672 w 648013"/>
                <a:gd name="connsiteY11" fmla="*/ 297650 h 769137"/>
                <a:gd name="connsiteX12" fmla="*/ 297646 w 648013"/>
                <a:gd name="connsiteY12" fmla="*/ 223 h 769137"/>
                <a:gd name="connsiteX13" fmla="*/ 219 w 648013"/>
                <a:gd name="connsiteY13" fmla="*/ 275248 h 769137"/>
                <a:gd name="connsiteX14" fmla="*/ 219 w 648013"/>
                <a:gd name="connsiteY14" fmla="*/ 297650 h 769137"/>
                <a:gd name="connsiteX15" fmla="*/ 112614 w 648013"/>
                <a:gd name="connsiteY15" fmla="*/ 528089 h 769137"/>
                <a:gd name="connsiteX16" fmla="*/ 149914 w 648013"/>
                <a:gd name="connsiteY16" fmla="*/ 56687 h 769137"/>
                <a:gd name="connsiteX17" fmla="*/ 516368 w 648013"/>
                <a:gd name="connsiteY17" fmla="*/ 150027 h 769137"/>
                <a:gd name="connsiteX18" fmla="*/ 553669 w 648013"/>
                <a:gd name="connsiteY18" fmla="*/ 296831 h 769137"/>
                <a:gd name="connsiteX19" fmla="*/ 553669 w 648013"/>
                <a:gd name="connsiteY19" fmla="*/ 307366 h 769137"/>
                <a:gd name="connsiteX20" fmla="*/ 556203 w 648013"/>
                <a:gd name="connsiteY20" fmla="*/ 311776 h 769137"/>
                <a:gd name="connsiteX21" fmla="*/ 621926 w 648013"/>
                <a:gd name="connsiteY21" fmla="*/ 426076 h 769137"/>
                <a:gd name="connsiteX22" fmla="*/ 622183 w 648013"/>
                <a:gd name="connsiteY22" fmla="*/ 426514 h 769137"/>
                <a:gd name="connsiteX23" fmla="*/ 622459 w 648013"/>
                <a:gd name="connsiteY23" fmla="*/ 426943 h 769137"/>
                <a:gd name="connsiteX24" fmla="*/ 627279 w 648013"/>
                <a:gd name="connsiteY24" fmla="*/ 453717 h 769137"/>
                <a:gd name="connsiteX25" fmla="*/ 613334 w 648013"/>
                <a:gd name="connsiteY25" fmla="*/ 464195 h 769137"/>
                <a:gd name="connsiteX26" fmla="*/ 553622 w 648013"/>
                <a:gd name="connsiteY26" fmla="*/ 464195 h 769137"/>
                <a:gd name="connsiteX27" fmla="*/ 553622 w 648013"/>
                <a:gd name="connsiteY27" fmla="*/ 540395 h 769137"/>
                <a:gd name="connsiteX28" fmla="*/ 526809 w 648013"/>
                <a:gd name="connsiteY28" fmla="*/ 607918 h 769137"/>
                <a:gd name="connsiteX29" fmla="*/ 460277 w 648013"/>
                <a:gd name="connsiteY29" fmla="*/ 635759 h 769137"/>
                <a:gd name="connsiteX30" fmla="*/ 394554 w 648013"/>
                <a:gd name="connsiteY30" fmla="*/ 635759 h 769137"/>
                <a:gd name="connsiteX31" fmla="*/ 394554 w 648013"/>
                <a:gd name="connsiteY31" fmla="*/ 750059 h 769137"/>
                <a:gd name="connsiteX32" fmla="*/ 131664 w 648013"/>
                <a:gd name="connsiteY32" fmla="*/ 750059 h 769137"/>
                <a:gd name="connsiteX33" fmla="*/ 131664 w 648013"/>
                <a:gd name="connsiteY33" fmla="*/ 518745 h 769137"/>
                <a:gd name="connsiteX34" fmla="*/ 124273 w 648013"/>
                <a:gd name="connsiteY34" fmla="*/ 513030 h 769137"/>
                <a:gd name="connsiteX35" fmla="*/ 19269 w 648013"/>
                <a:gd name="connsiteY35" fmla="*/ 297517 h 769137"/>
                <a:gd name="connsiteX36" fmla="*/ 19269 w 648013"/>
                <a:gd name="connsiteY36" fmla="*/ 297174 h 769137"/>
                <a:gd name="connsiteX37" fmla="*/ 19269 w 648013"/>
                <a:gd name="connsiteY37" fmla="*/ 296831 h 769137"/>
                <a:gd name="connsiteX38" fmla="*/ 149924 w 648013"/>
                <a:gd name="connsiteY38" fmla="*/ 56687 h 769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648013" h="769137">
                  <a:moveTo>
                    <a:pt x="112614" y="528089"/>
                  </a:moveTo>
                  <a:lnTo>
                    <a:pt x="112614" y="769138"/>
                  </a:lnTo>
                  <a:lnTo>
                    <a:pt x="413604" y="769138"/>
                  </a:lnTo>
                  <a:lnTo>
                    <a:pt x="413604" y="654838"/>
                  </a:lnTo>
                  <a:lnTo>
                    <a:pt x="460277" y="654838"/>
                  </a:lnTo>
                  <a:cubicBezTo>
                    <a:pt x="490314" y="654784"/>
                    <a:pt x="519098" y="642790"/>
                    <a:pt x="540287" y="621500"/>
                  </a:cubicBezTo>
                  <a:cubicBezTo>
                    <a:pt x="561182" y="599740"/>
                    <a:pt x="572796" y="570706"/>
                    <a:pt x="572672" y="540538"/>
                  </a:cubicBezTo>
                  <a:lnTo>
                    <a:pt x="572672" y="483388"/>
                  </a:lnTo>
                  <a:lnTo>
                    <a:pt x="614582" y="483388"/>
                  </a:lnTo>
                  <a:cubicBezTo>
                    <a:pt x="639347" y="480530"/>
                    <a:pt x="661254" y="451955"/>
                    <a:pt x="638394" y="416713"/>
                  </a:cubicBezTo>
                  <a:lnTo>
                    <a:pt x="572672" y="302413"/>
                  </a:lnTo>
                  <a:lnTo>
                    <a:pt x="572672" y="297650"/>
                  </a:lnTo>
                  <a:cubicBezTo>
                    <a:pt x="578858" y="139572"/>
                    <a:pt x="455725" y="6409"/>
                    <a:pt x="297646" y="223"/>
                  </a:cubicBezTo>
                  <a:cubicBezTo>
                    <a:pt x="139568" y="-5963"/>
                    <a:pt x="6406" y="117171"/>
                    <a:pt x="219" y="275248"/>
                  </a:cubicBezTo>
                  <a:cubicBezTo>
                    <a:pt x="-73" y="282713"/>
                    <a:pt x="-73" y="290186"/>
                    <a:pt x="219" y="297650"/>
                  </a:cubicBezTo>
                  <a:cubicBezTo>
                    <a:pt x="-109" y="387744"/>
                    <a:pt x="41416" y="472882"/>
                    <a:pt x="112614" y="528089"/>
                  </a:cubicBezTo>
                  <a:close/>
                  <a:moveTo>
                    <a:pt x="149914" y="56687"/>
                  </a:moveTo>
                  <a:cubicBezTo>
                    <a:pt x="276882" y="-18731"/>
                    <a:pt x="440950" y="23059"/>
                    <a:pt x="516368" y="150027"/>
                  </a:cubicBezTo>
                  <a:cubicBezTo>
                    <a:pt x="542691" y="194344"/>
                    <a:pt x="555645" y="245324"/>
                    <a:pt x="553669" y="296831"/>
                  </a:cubicBezTo>
                  <a:lnTo>
                    <a:pt x="553669" y="307366"/>
                  </a:lnTo>
                  <a:lnTo>
                    <a:pt x="556203" y="311776"/>
                  </a:lnTo>
                  <a:lnTo>
                    <a:pt x="621926" y="426076"/>
                  </a:lnTo>
                  <a:lnTo>
                    <a:pt x="622183" y="426514"/>
                  </a:lnTo>
                  <a:lnTo>
                    <a:pt x="622459" y="426943"/>
                  </a:lnTo>
                  <a:cubicBezTo>
                    <a:pt x="628644" y="434407"/>
                    <a:pt x="630471" y="444564"/>
                    <a:pt x="627279" y="453717"/>
                  </a:cubicBezTo>
                  <a:cubicBezTo>
                    <a:pt x="624577" y="459242"/>
                    <a:pt x="619393" y="463139"/>
                    <a:pt x="613334" y="464195"/>
                  </a:cubicBezTo>
                  <a:lnTo>
                    <a:pt x="553622" y="464195"/>
                  </a:lnTo>
                  <a:lnTo>
                    <a:pt x="553622" y="540395"/>
                  </a:lnTo>
                  <a:cubicBezTo>
                    <a:pt x="553724" y="565517"/>
                    <a:pt x="544118" y="589709"/>
                    <a:pt x="526809" y="607918"/>
                  </a:cubicBezTo>
                  <a:cubicBezTo>
                    <a:pt x="509244" y="625717"/>
                    <a:pt x="485284" y="635744"/>
                    <a:pt x="460277" y="635759"/>
                  </a:cubicBezTo>
                  <a:lnTo>
                    <a:pt x="394554" y="635759"/>
                  </a:lnTo>
                  <a:lnTo>
                    <a:pt x="394554" y="750059"/>
                  </a:lnTo>
                  <a:lnTo>
                    <a:pt x="131664" y="750059"/>
                  </a:lnTo>
                  <a:lnTo>
                    <a:pt x="131664" y="518745"/>
                  </a:lnTo>
                  <a:lnTo>
                    <a:pt x="124273" y="513030"/>
                  </a:lnTo>
                  <a:cubicBezTo>
                    <a:pt x="57580" y="461497"/>
                    <a:pt x="18748" y="381798"/>
                    <a:pt x="19269" y="297517"/>
                  </a:cubicBezTo>
                  <a:lnTo>
                    <a:pt x="19269" y="297174"/>
                  </a:lnTo>
                  <a:lnTo>
                    <a:pt x="19269" y="296831"/>
                  </a:lnTo>
                  <a:cubicBezTo>
                    <a:pt x="15402" y="198860"/>
                    <a:pt x="65567" y="106658"/>
                    <a:pt x="149924" y="5668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"/>
            </a:p>
          </p:txBody>
        </p:sp>
      </p:grpSp>
      <p:sp>
        <p:nvSpPr>
          <p:cNvPr id="22" name="Flowchart: Alternate Process 21">
            <a:extLst>
              <a:ext uri="{FF2B5EF4-FFF2-40B4-BE49-F238E27FC236}">
                <a16:creationId xmlns:a16="http://schemas.microsoft.com/office/drawing/2014/main" id="{8FA3AA68-E161-73F6-B4C5-77D520928E45}"/>
              </a:ext>
            </a:extLst>
          </p:cNvPr>
          <p:cNvSpPr/>
          <p:nvPr/>
        </p:nvSpPr>
        <p:spPr>
          <a:xfrm>
            <a:off x="7096756" y="2553714"/>
            <a:ext cx="4744437" cy="559343"/>
          </a:xfrm>
          <a:prstGeom prst="flowChartAlternateProcess">
            <a:avLst/>
          </a:prstGeom>
          <a:solidFill>
            <a:srgbClr val="EEEAFA"/>
          </a:solidFill>
          <a:ln>
            <a:solidFill>
              <a:srgbClr val="E6D0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800">
                <a:latin typeface="Aptos (Body)"/>
              </a:rPr>
              <a:t>	Pocos conjuntos de datos</a:t>
            </a:r>
          </a:p>
        </p:txBody>
      </p:sp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01BEFA9E-C5C1-B822-8668-99D6E6328FA0}"/>
              </a:ext>
            </a:extLst>
          </p:cNvPr>
          <p:cNvSpPr/>
          <p:nvPr/>
        </p:nvSpPr>
        <p:spPr>
          <a:xfrm>
            <a:off x="7096755" y="3296687"/>
            <a:ext cx="4744437" cy="939723"/>
          </a:xfrm>
          <a:prstGeom prst="flowChartAlternateProcess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800" b="1">
                <a:solidFill>
                  <a:schemeClr val="tx1"/>
                </a:solidFill>
              </a:rPr>
              <a:t>⤷  </a:t>
            </a:r>
            <a:r>
              <a:rPr lang="es-ES" sz="1800" noProof="0">
                <a:solidFill>
                  <a:schemeClr val="tx1"/>
                </a:solidFill>
                <a:latin typeface="Aptos (Body)"/>
              </a:rPr>
              <a:t>Comparar con otras series temporales de la TS Pile, donde MOMENT ha demostrado su eficacia.</a:t>
            </a:r>
          </a:p>
        </p:txBody>
      </p:sp>
      <p:sp>
        <p:nvSpPr>
          <p:cNvPr id="27" name="Flowchart: Alternate Process 26">
            <a:extLst>
              <a:ext uri="{FF2B5EF4-FFF2-40B4-BE49-F238E27FC236}">
                <a16:creationId xmlns:a16="http://schemas.microsoft.com/office/drawing/2014/main" id="{27F175DA-6456-A18D-0431-4DD7F62A2072}"/>
              </a:ext>
            </a:extLst>
          </p:cNvPr>
          <p:cNvSpPr/>
          <p:nvPr/>
        </p:nvSpPr>
        <p:spPr>
          <a:xfrm>
            <a:off x="7111013" y="4474981"/>
            <a:ext cx="4744437" cy="559343"/>
          </a:xfrm>
          <a:prstGeom prst="flowChartAlternateProcess">
            <a:avLst/>
          </a:prstGeom>
          <a:solidFill>
            <a:srgbClr val="EEEAFA"/>
          </a:solidFill>
          <a:ln>
            <a:solidFill>
              <a:srgbClr val="E6D0DE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800">
                <a:latin typeface="Aptos (Body)"/>
              </a:rPr>
              <a:t>Técnicas de ajuste fino ¿sesgadas?</a:t>
            </a:r>
          </a:p>
        </p:txBody>
      </p:sp>
      <p:sp>
        <p:nvSpPr>
          <p:cNvPr id="28" name="Flowchart: Alternate Process 27">
            <a:extLst>
              <a:ext uri="{FF2B5EF4-FFF2-40B4-BE49-F238E27FC236}">
                <a16:creationId xmlns:a16="http://schemas.microsoft.com/office/drawing/2014/main" id="{AEE81E3B-2D5C-0BD0-3DB6-A32964EC885B}"/>
              </a:ext>
            </a:extLst>
          </p:cNvPr>
          <p:cNvSpPr/>
          <p:nvPr/>
        </p:nvSpPr>
        <p:spPr>
          <a:xfrm>
            <a:off x="7111012" y="5217954"/>
            <a:ext cx="4744437" cy="939723"/>
          </a:xfrm>
          <a:prstGeom prst="flowChartAlternateProcess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800" b="1">
                <a:solidFill>
                  <a:schemeClr val="tx1"/>
                </a:solidFill>
              </a:rPr>
              <a:t>⤷  </a:t>
            </a:r>
            <a:r>
              <a:rPr lang="es-ES" sz="1800" noProof="0">
                <a:solidFill>
                  <a:schemeClr val="tx1"/>
                </a:solidFill>
                <a:latin typeface="Aptos (Body)"/>
              </a:rPr>
              <a:t>Probar otras técnicas de ajuste fino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1C91263-EC2B-AF45-50DF-5424483991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521537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B26D2B77-31A1-E4A7-C55F-53D427AD94AC}"/>
              </a:ext>
            </a:extLst>
          </p:cNvPr>
          <p:cNvGrpSpPr/>
          <p:nvPr/>
        </p:nvGrpSpPr>
        <p:grpSpPr>
          <a:xfrm>
            <a:off x="0" y="1285200"/>
            <a:ext cx="1003300" cy="659583"/>
            <a:chOff x="11353800" y="6453113"/>
            <a:chExt cx="1003300" cy="65958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DFFD421-4E13-0546-455C-A92809D996BD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0C8E0C3D-EB92-CBB0-D6DF-A1DECEF24B0E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A795AA4-89AF-59C3-F823-8B17F0B9C0E2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319FD86-513B-7E55-843B-B90B550691D9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73587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60"/>
    </mc:Choice>
    <mc:Fallback xmlns="">
      <p:transition spd="slow" advTm="330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22" grpId="0" animBg="1"/>
      <p:bldP spid="26" grpId="0" animBg="1"/>
      <p:bldP spid="27" grpId="0" animBg="1"/>
      <p:bldP spid="2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433D0-C865-56F1-F324-0166EE7C9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99CC5D3-A26D-4240-275C-27EEED75E739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274CA-21BE-9CEC-8C3B-2887E3F80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64</a:t>
            </a:fld>
            <a:endParaRPr lang="es-ES" noProof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2873B2F-E376-9CBE-7936-F71BAD85198F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Problemas a solventar</a:t>
            </a:r>
            <a:endParaRPr lang="es-ES" sz="2800" b="1">
              <a:solidFill>
                <a:schemeClr val="bg2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400E176-6FB9-8E63-FA1D-40F475E6C33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06E274-3D30-4D47-98D0-0581248BD0B1}" type="slidenum">
              <a:rPr lang="es-ES" smtClean="0"/>
              <a:pPr/>
              <a:t>64</a:t>
            </a:fld>
            <a:endParaRPr lang="es-E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99A956A-3AE2-63E2-7C8F-D6C1222B4470}"/>
              </a:ext>
            </a:extLst>
          </p:cNvPr>
          <p:cNvGrpSpPr/>
          <p:nvPr/>
        </p:nvGrpSpPr>
        <p:grpSpPr>
          <a:xfrm>
            <a:off x="11353800" y="6453113"/>
            <a:ext cx="1003300" cy="659583"/>
            <a:chOff x="3297767" y="3824883"/>
            <a:chExt cx="1967439" cy="1398425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A67C058-2B6E-6CC9-2F74-CBA9EA5E6250}"/>
                </a:ext>
              </a:extLst>
            </p:cNvPr>
            <p:cNvSpPr/>
            <p:nvPr/>
          </p:nvSpPr>
          <p:spPr>
            <a:xfrm>
              <a:off x="3297767" y="3824883"/>
              <a:ext cx="1967439" cy="1011436"/>
            </a:xfrm>
            <a:custGeom>
              <a:avLst/>
              <a:gdLst>
                <a:gd name="connsiteX0" fmla="*/ 544307 w 1967439"/>
                <a:gd name="connsiteY0" fmla="*/ 35856 h 1011436"/>
                <a:gd name="connsiteX1" fmla="*/ 99882 w 1967439"/>
                <a:gd name="connsiteY1" fmla="*/ 343837 h 1011436"/>
                <a:gd name="connsiteX2" fmla="*/ 99882 w 1967439"/>
                <a:gd name="connsiteY2" fmla="*/ 784909 h 1011436"/>
                <a:gd name="connsiteX3" fmla="*/ 277377 w 1967439"/>
                <a:gd name="connsiteY3" fmla="*/ 962404 h 1011436"/>
                <a:gd name="connsiteX4" fmla="*/ 772541 w 1967439"/>
                <a:gd name="connsiteY4" fmla="*/ 628302 h 1011436"/>
                <a:gd name="connsiteX5" fmla="*/ 772541 w 1967439"/>
                <a:gd name="connsiteY5" fmla="*/ 645044 h 1011436"/>
                <a:gd name="connsiteX6" fmla="*/ 817605 w 1967439"/>
                <a:gd name="connsiteY6" fmla="*/ 645044 h 1011436"/>
                <a:gd name="connsiteX7" fmla="*/ 327728 w 1967439"/>
                <a:gd name="connsiteY7" fmla="*/ 975579 h 1011436"/>
                <a:gd name="connsiteX8" fmla="*/ 1423935 w 1967439"/>
                <a:gd name="connsiteY8" fmla="*/ 975579 h 1011436"/>
                <a:gd name="connsiteX9" fmla="*/ 1868360 w 1967439"/>
                <a:gd name="connsiteY9" fmla="*/ 667598 h 1011436"/>
                <a:gd name="connsiteX10" fmla="*/ 1868360 w 1967439"/>
                <a:gd name="connsiteY10" fmla="*/ 226526 h 1011436"/>
                <a:gd name="connsiteX11" fmla="*/ 1694924 w 1967439"/>
                <a:gd name="connsiteY11" fmla="*/ 53090 h 1011436"/>
                <a:gd name="connsiteX12" fmla="*/ 1120328 w 1967439"/>
                <a:gd name="connsiteY12" fmla="*/ 440788 h 1011436"/>
                <a:gd name="connsiteX13" fmla="*/ 1050451 w 1967439"/>
                <a:gd name="connsiteY13" fmla="*/ 440788 h 1011436"/>
                <a:gd name="connsiteX14" fmla="*/ 1650589 w 1967439"/>
                <a:gd name="connsiteY14" fmla="*/ 35856 h 1011436"/>
                <a:gd name="connsiteX15" fmla="*/ 415649 w 1967439"/>
                <a:gd name="connsiteY15" fmla="*/ 0 h 1011436"/>
                <a:gd name="connsiteX16" fmla="*/ 1805418 w 1967439"/>
                <a:gd name="connsiteY16" fmla="*/ 0 h 1011436"/>
                <a:gd name="connsiteX17" fmla="*/ 1967439 w 1967439"/>
                <a:gd name="connsiteY17" fmla="*/ 149704 h 1011436"/>
                <a:gd name="connsiteX18" fmla="*/ 1967439 w 1967439"/>
                <a:gd name="connsiteY18" fmla="*/ 734223 h 1011436"/>
                <a:gd name="connsiteX19" fmla="*/ 1567412 w 1967439"/>
                <a:gd name="connsiteY19" fmla="*/ 1011436 h 1011436"/>
                <a:gd name="connsiteX20" fmla="*/ 176031 w 1967439"/>
                <a:gd name="connsiteY20" fmla="*/ 1011436 h 1011436"/>
                <a:gd name="connsiteX21" fmla="*/ 0 w 1967439"/>
                <a:gd name="connsiteY21" fmla="*/ 837823 h 1011436"/>
                <a:gd name="connsiteX22" fmla="*/ 0 w 1967439"/>
                <a:gd name="connsiteY22" fmla="*/ 288040 h 10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67439" h="1011436">
                  <a:moveTo>
                    <a:pt x="544307" y="35856"/>
                  </a:moveTo>
                  <a:lnTo>
                    <a:pt x="99882" y="343837"/>
                  </a:lnTo>
                  <a:lnTo>
                    <a:pt x="99882" y="784909"/>
                  </a:lnTo>
                  <a:lnTo>
                    <a:pt x="277377" y="962404"/>
                  </a:lnTo>
                  <a:lnTo>
                    <a:pt x="772541" y="628302"/>
                  </a:lnTo>
                  <a:lnTo>
                    <a:pt x="772541" y="645044"/>
                  </a:lnTo>
                  <a:lnTo>
                    <a:pt x="817605" y="645044"/>
                  </a:lnTo>
                  <a:lnTo>
                    <a:pt x="327728" y="975579"/>
                  </a:lnTo>
                  <a:lnTo>
                    <a:pt x="1423935" y="975579"/>
                  </a:lnTo>
                  <a:lnTo>
                    <a:pt x="1868360" y="667598"/>
                  </a:lnTo>
                  <a:lnTo>
                    <a:pt x="1868360" y="226526"/>
                  </a:lnTo>
                  <a:lnTo>
                    <a:pt x="1694924" y="53090"/>
                  </a:lnTo>
                  <a:lnTo>
                    <a:pt x="1120328" y="440788"/>
                  </a:lnTo>
                  <a:lnTo>
                    <a:pt x="1050451" y="440788"/>
                  </a:lnTo>
                  <a:lnTo>
                    <a:pt x="1650589" y="35856"/>
                  </a:lnTo>
                  <a:close/>
                  <a:moveTo>
                    <a:pt x="415649" y="0"/>
                  </a:moveTo>
                  <a:lnTo>
                    <a:pt x="1805418" y="0"/>
                  </a:lnTo>
                  <a:lnTo>
                    <a:pt x="1967439" y="149704"/>
                  </a:lnTo>
                  <a:lnTo>
                    <a:pt x="1967439" y="734223"/>
                  </a:lnTo>
                  <a:lnTo>
                    <a:pt x="1567412" y="1011436"/>
                  </a:lnTo>
                  <a:lnTo>
                    <a:pt x="176031" y="1011436"/>
                  </a:lnTo>
                  <a:lnTo>
                    <a:pt x="0" y="837823"/>
                  </a:lnTo>
                  <a:lnTo>
                    <a:pt x="0" y="288040"/>
                  </a:lnTo>
                  <a:close/>
                </a:path>
              </a:pathLst>
            </a:cu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69513B-79F1-91A7-FD97-338FCE073281}"/>
                </a:ext>
              </a:extLst>
            </p:cNvPr>
            <p:cNvSpPr txBox="1"/>
            <p:nvPr/>
          </p:nvSpPr>
          <p:spPr>
            <a:xfrm>
              <a:off x="4281487" y="4440263"/>
              <a:ext cx="561974" cy="7830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es-ES" b="1" noProof="0"/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B6A8DDF-6DC4-8431-A9EF-FF789DDDB32E}"/>
              </a:ext>
            </a:extLst>
          </p:cNvPr>
          <p:cNvSpPr/>
          <p:nvPr/>
        </p:nvSpPr>
        <p:spPr>
          <a:xfrm rot="10800000">
            <a:off x="11517235" y="6473373"/>
            <a:ext cx="796394" cy="443231"/>
          </a:xfrm>
          <a:custGeom>
            <a:avLst/>
            <a:gdLst>
              <a:gd name="connsiteX0" fmla="*/ 205655 w 1561703"/>
              <a:gd name="connsiteY0" fmla="*/ 939723 h 939723"/>
              <a:gd name="connsiteX1" fmla="*/ 190670 w 1561703"/>
              <a:gd name="connsiteY1" fmla="*/ 939723 h 939723"/>
              <a:gd name="connsiteX2" fmla="*/ 0 w 1561703"/>
              <a:gd name="connsiteY2" fmla="*/ 749053 h 939723"/>
              <a:gd name="connsiteX3" fmla="*/ 0 w 1561703"/>
              <a:gd name="connsiteY3" fmla="*/ 307981 h 939723"/>
              <a:gd name="connsiteX4" fmla="*/ 444425 w 1561703"/>
              <a:gd name="connsiteY4" fmla="*/ 0 h 939723"/>
              <a:gd name="connsiteX5" fmla="*/ 1561703 w 1561703"/>
              <a:gd name="connsiteY5" fmla="*/ 0 h 939723"/>
              <a:gd name="connsiteX6" fmla="*/ 1084733 w 1561703"/>
              <a:gd name="connsiteY6" fmla="*/ 330535 h 939723"/>
              <a:gd name="connsiteX7" fmla="*/ 707509 w 1561703"/>
              <a:gd name="connsiteY7" fmla="*/ 330535 h 939723"/>
              <a:gd name="connsiteX8" fmla="*/ 673466 w 1561703"/>
              <a:gd name="connsiteY8" fmla="*/ 364578 h 939723"/>
              <a:gd name="connsiteX9" fmla="*/ 673466 w 1561703"/>
              <a:gd name="connsiteY9" fmla="*/ 364578 h 939723"/>
              <a:gd name="connsiteX10" fmla="*/ 673465 w 1561703"/>
              <a:gd name="connsiteY10" fmla="*/ 364578 h 939723"/>
              <a:gd name="connsiteX11" fmla="*/ 673465 w 1561703"/>
              <a:gd name="connsiteY11" fmla="*/ 534791 h 939723"/>
              <a:gd name="connsiteX12" fmla="*/ 789985 w 1561703"/>
              <a:gd name="connsiteY12" fmla="*/ 534791 h 93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61703" h="939723">
                <a:moveTo>
                  <a:pt x="205655" y="939723"/>
                </a:moveTo>
                <a:lnTo>
                  <a:pt x="190670" y="939723"/>
                </a:lnTo>
                <a:lnTo>
                  <a:pt x="0" y="749053"/>
                </a:lnTo>
                <a:lnTo>
                  <a:pt x="0" y="307981"/>
                </a:lnTo>
                <a:lnTo>
                  <a:pt x="444425" y="0"/>
                </a:lnTo>
                <a:lnTo>
                  <a:pt x="1561703" y="0"/>
                </a:lnTo>
                <a:lnTo>
                  <a:pt x="1084733" y="330535"/>
                </a:lnTo>
                <a:lnTo>
                  <a:pt x="707509" y="330535"/>
                </a:lnTo>
                <a:lnTo>
                  <a:pt x="673466" y="364578"/>
                </a:lnTo>
                <a:lnTo>
                  <a:pt x="673466" y="364578"/>
                </a:lnTo>
                <a:lnTo>
                  <a:pt x="673465" y="364578"/>
                </a:lnTo>
                <a:lnTo>
                  <a:pt x="673465" y="534791"/>
                </a:lnTo>
                <a:lnTo>
                  <a:pt x="789985" y="534791"/>
                </a:lnTo>
                <a:close/>
              </a:path>
            </a:pathLst>
          </a:custGeom>
          <a:solidFill>
            <a:srgbClr val="E6D0DE">
              <a:alpha val="5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 noProof="0"/>
          </a:p>
        </p:txBody>
      </p:sp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FB84CA22-9AFE-9C2E-3B09-92C1291711B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16E1B8FA-8641-5171-92F2-20CFA3BF0D26}"/>
              </a:ext>
            </a:extLst>
          </p:cNvPr>
          <p:cNvSpPr/>
          <p:nvPr/>
        </p:nvSpPr>
        <p:spPr>
          <a:xfrm>
            <a:off x="1212240" y="1521620"/>
            <a:ext cx="7593557" cy="1398305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2200" b="1" dirty="0"/>
              <a:t>Limitaciones de escalabilidad</a:t>
            </a:r>
          </a:p>
          <a:p>
            <a:r>
              <a:rPr lang="es-ES" sz="2000" dirty="0">
                <a:solidFill>
                  <a:srgbClr val="FF0000"/>
                </a:solidFill>
              </a:rPr>
              <a:t>✗ </a:t>
            </a:r>
            <a:r>
              <a:rPr lang="es-ES" sz="2000" dirty="0"/>
              <a:t>Análisis con MTSAE o MOMENT de series largas. </a:t>
            </a:r>
          </a:p>
          <a:p>
            <a:r>
              <a:rPr lang="es-ES" sz="2000" dirty="0">
                <a:solidFill>
                  <a:srgbClr val="00B050"/>
                </a:solidFill>
              </a:rPr>
              <a:t>✓ </a:t>
            </a:r>
            <a:r>
              <a:rPr lang="es-ES" sz="2000" dirty="0"/>
              <a:t>Sí se ha conseguido el análisis previo con MPLOT (</a:t>
            </a:r>
            <a:r>
              <a:rPr lang="es-ES" sz="2000" dirty="0" err="1"/>
              <a:t>univariables</a:t>
            </a:r>
            <a:r>
              <a:rPr lang="es-ES" sz="2000" dirty="0"/>
              <a:t>). </a:t>
            </a: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6C48FBDF-C6FA-57B8-B292-921FB4277789}"/>
              </a:ext>
            </a:extLst>
          </p:cNvPr>
          <p:cNvSpPr/>
          <p:nvPr/>
        </p:nvSpPr>
        <p:spPr>
          <a:xfrm>
            <a:off x="1212240" y="3099312"/>
            <a:ext cx="7593556" cy="1398305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2200">
                <a:solidFill>
                  <a:srgbClr val="FF0000"/>
                </a:solidFill>
              </a:rPr>
              <a:t>✗ </a:t>
            </a:r>
            <a:r>
              <a:rPr lang="es-ES" sz="2200" b="1"/>
              <a:t>Precisión del espacio latente (no fácilmente interpretable)</a:t>
            </a:r>
          </a:p>
          <a:p>
            <a:r>
              <a:rPr lang="es-ES" sz="2000" b="1">
                <a:solidFill>
                  <a:schemeClr val="tx1"/>
                </a:solidFill>
              </a:rPr>
              <a:t>⤷</a:t>
            </a:r>
            <a:r>
              <a:rPr lang="es-ES" sz="2000"/>
              <a:t>  Otras distancias</a:t>
            </a:r>
          </a:p>
          <a:p>
            <a:r>
              <a:rPr lang="es-ES" sz="2000" b="1">
                <a:solidFill>
                  <a:schemeClr val="tx1"/>
                </a:solidFill>
              </a:rPr>
              <a:t>⤷</a:t>
            </a:r>
            <a:r>
              <a:rPr lang="es-E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lang="es-ES" sz="2000"/>
              <a:t>Otras técnicas de ajuste fino para ganar precisión</a:t>
            </a: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F487199A-3D10-F35E-6ECA-9414BACC1962}"/>
              </a:ext>
            </a:extLst>
          </p:cNvPr>
          <p:cNvSpPr/>
          <p:nvPr/>
        </p:nvSpPr>
        <p:spPr>
          <a:xfrm>
            <a:off x="1212240" y="4637227"/>
            <a:ext cx="7593556" cy="1398305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2200">
                <a:solidFill>
                  <a:srgbClr val="FF0000"/>
                </a:solidFill>
              </a:rPr>
              <a:t>✗ </a:t>
            </a:r>
            <a:r>
              <a:rPr lang="es-ES" sz="2200"/>
              <a:t>A</a:t>
            </a:r>
            <a:r>
              <a:rPr lang="es-ES" sz="2200" b="1"/>
              <a:t>nálisis previo (no admite series temporales multivariables)</a:t>
            </a:r>
          </a:p>
          <a:p>
            <a:r>
              <a:rPr lang="es-ES" sz="2000" b="1">
                <a:solidFill>
                  <a:schemeClr val="tx1"/>
                </a:solidFill>
              </a:rPr>
              <a:t>⤷</a:t>
            </a:r>
            <a:r>
              <a:rPr lang="es-ES" sz="2000"/>
              <a:t>  </a:t>
            </a:r>
            <a:r>
              <a:rPr lang="es-ES" sz="2000" err="1"/>
              <a:t>MatrixProfile</a:t>
            </a:r>
            <a:r>
              <a:rPr lang="es-ES" sz="2000"/>
              <a:t> multidimensional.</a:t>
            </a:r>
          </a:p>
          <a:p>
            <a:endParaRPr lang="es-E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4A78801-55C0-BF4B-FA24-1CF519E65B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521537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B7FBF11B-9B79-241F-7512-23234C293849}"/>
              </a:ext>
            </a:extLst>
          </p:cNvPr>
          <p:cNvGrpSpPr/>
          <p:nvPr/>
        </p:nvGrpSpPr>
        <p:grpSpPr>
          <a:xfrm>
            <a:off x="0" y="1310600"/>
            <a:ext cx="1003300" cy="659583"/>
            <a:chOff x="11353800" y="6453113"/>
            <a:chExt cx="1003300" cy="6595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084862D-4B2D-71AE-9C15-8CCC7C1246E6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951BE79-D6E7-E8EF-A451-7B1164AEA0C7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1BB823E-59D2-605D-1E86-FEBCCDA94B5E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D47CBC9-76BB-4C63-911A-9EEA2FF93A66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85709D9-E31C-E0F6-798F-C1E0323C4901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8894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968"/>
    </mc:Choice>
    <mc:Fallback xmlns="">
      <p:transition spd="slow" advTm="33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48BFB-4835-D42B-097A-367577DFA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3FCE070-2D80-31B8-6CDB-344EF2CC1A1C}"/>
              </a:ext>
            </a:extLst>
          </p:cNvPr>
          <p:cNvSpPr/>
          <p:nvPr/>
        </p:nvSpPr>
        <p:spPr>
          <a:xfrm>
            <a:off x="719137" y="-6577659"/>
            <a:ext cx="10753725" cy="10946459"/>
          </a:xfrm>
          <a:prstGeom prst="roundRect">
            <a:avLst>
              <a:gd name="adj" fmla="val 5714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b="1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8000" b="1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8000" b="1">
                <a:solidFill>
                  <a:schemeClr val="bg2">
                    <a:lumMod val="25000"/>
                  </a:schemeClr>
                </a:solidFill>
                <a:latin typeface="+mj-lt"/>
              </a:rPr>
              <a:t>5</a:t>
            </a:r>
            <a:r>
              <a:rPr lang="es-ES" sz="4000" b="1">
                <a:solidFill>
                  <a:schemeClr val="bg2">
                    <a:lumMod val="75000"/>
                  </a:schemeClr>
                </a:solidFill>
                <a:latin typeface="+mj-lt"/>
              </a:rPr>
              <a:t>/5</a:t>
            </a:r>
            <a:endParaRPr lang="es-ES" sz="8000" b="1">
              <a:solidFill>
                <a:schemeClr val="bg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82BC92F-C716-8E0C-5300-343D8B2CC7EF}"/>
              </a:ext>
            </a:extLst>
          </p:cNvPr>
          <p:cNvSpPr/>
          <p:nvPr/>
        </p:nvSpPr>
        <p:spPr>
          <a:xfrm>
            <a:off x="719137" y="2848428"/>
            <a:ext cx="10753725" cy="1161143"/>
          </a:xfrm>
          <a:prstGeom prst="roundRect">
            <a:avLst>
              <a:gd name="adj" fmla="val 5714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>
                <a:solidFill>
                  <a:schemeClr val="tx1"/>
                </a:solidFill>
                <a:latin typeface="+mj-lt"/>
              </a:rPr>
              <a:t>Conclusiones y trabajo futuro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E017D7-7572-FEAE-5789-90570A034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65</a:t>
            </a:fld>
            <a:endParaRPr lang="es-ES" noProof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469C15B-DF44-840B-EF19-58CA11A91365}"/>
              </a:ext>
            </a:extLst>
          </p:cNvPr>
          <p:cNvSpPr/>
          <p:nvPr/>
        </p:nvSpPr>
        <p:spPr>
          <a:xfrm>
            <a:off x="-498606" y="4797064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378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0"/>
    </mc:Choice>
    <mc:Fallback xmlns="">
      <p:transition spd="slow" advTm="1760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02A86A-750D-CD32-6606-ABC630858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0F0CB72-7CC8-42C0-271D-F6B811509662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A8B7DA6-F892-41D4-1F9B-47438DDED884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Conclusiones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B7CFA-EDD3-3693-704A-003FDB9E9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66</a:t>
            </a:fld>
            <a:endParaRPr lang="es-ES" noProof="0"/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B34B6BAB-495F-86E0-18A3-36BF400962E1}"/>
              </a:ext>
            </a:extLst>
          </p:cNvPr>
          <p:cNvSpPr/>
          <p:nvPr/>
        </p:nvSpPr>
        <p:spPr>
          <a:xfrm>
            <a:off x="917359" y="1724459"/>
            <a:ext cx="7593557" cy="2462109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2000" b="1" dirty="0"/>
              <a:t>Se ha logrado</a:t>
            </a:r>
          </a:p>
          <a:p>
            <a:endParaRPr lang="es-ES" sz="2000" b="1" dirty="0"/>
          </a:p>
          <a:p>
            <a:r>
              <a:rPr lang="es-ES" sz="2000" b="1" dirty="0"/>
              <a:t>Aplicación útil</a:t>
            </a:r>
            <a:r>
              <a:rPr lang="es-ES" sz="2000" dirty="0"/>
              <a:t> para el análisis de series temporales </a:t>
            </a:r>
            <a:r>
              <a:rPr lang="es-ES" sz="2000" b="1" dirty="0"/>
              <a:t>con</a:t>
            </a:r>
          </a:p>
          <a:p>
            <a:r>
              <a:rPr lang="es-ES" sz="2000" dirty="0">
                <a:solidFill>
                  <a:srgbClr val="00B050"/>
                </a:solidFill>
              </a:rPr>
              <a:t>✓ </a:t>
            </a:r>
            <a:r>
              <a:rPr lang="es-ES" sz="2000" dirty="0" err="1"/>
              <a:t>MPlot</a:t>
            </a:r>
            <a:r>
              <a:rPr lang="es-ES" sz="2000" dirty="0"/>
              <a:t> y Matrix </a:t>
            </a:r>
            <a:r>
              <a:rPr lang="es-ES" sz="2000" dirty="0" err="1"/>
              <a:t>profile</a:t>
            </a:r>
            <a:endParaRPr lang="es-ES" sz="2000" dirty="0"/>
          </a:p>
          <a:p>
            <a:r>
              <a:rPr lang="es-ES" sz="2000" dirty="0">
                <a:solidFill>
                  <a:srgbClr val="00B050"/>
                </a:solidFill>
              </a:rPr>
              <a:t>✓ </a:t>
            </a:r>
            <a:r>
              <a:rPr lang="es-ES" sz="2000" dirty="0"/>
              <a:t>Distintos modelos de DL (+ fundacionales)</a:t>
            </a:r>
          </a:p>
          <a:p>
            <a:r>
              <a:rPr lang="es-ES" sz="2000" dirty="0">
                <a:solidFill>
                  <a:srgbClr val="00B050"/>
                </a:solidFill>
              </a:rPr>
              <a:t>✓ </a:t>
            </a:r>
            <a:r>
              <a:rPr lang="es-ES" sz="2000" dirty="0"/>
              <a:t>Posibilidad de ajuste fino adaptado</a:t>
            </a:r>
          </a:p>
          <a:p>
            <a:r>
              <a:rPr lang="es-ES" sz="2000" dirty="0">
                <a:solidFill>
                  <a:srgbClr val="00B050"/>
                </a:solidFill>
              </a:rPr>
              <a:t>	✓ </a:t>
            </a:r>
            <a:r>
              <a:rPr lang="es-ES" sz="2000" dirty="0"/>
              <a:t>En el momento de uso</a:t>
            </a:r>
          </a:p>
          <a:p>
            <a:r>
              <a:rPr lang="es-ES" sz="2000" dirty="0">
                <a:solidFill>
                  <a:srgbClr val="00B050"/>
                </a:solidFill>
              </a:rPr>
              <a:t>	✓ </a:t>
            </a:r>
            <a:r>
              <a:rPr lang="es-ES" sz="2000" dirty="0"/>
              <a:t>Usando datos originales o preprocesados</a:t>
            </a:r>
          </a:p>
          <a:p>
            <a:r>
              <a:rPr lang="es-ES" sz="2000" b="1" dirty="0"/>
              <a:t> ⤷ </a:t>
            </a:r>
            <a:r>
              <a:rPr lang="es-ES" sz="2000" dirty="0"/>
              <a:t>Versátil</a:t>
            </a:r>
          </a:p>
          <a:p>
            <a:endParaRPr lang="es-ES" sz="2000" b="1" dirty="0"/>
          </a:p>
          <a:p>
            <a:endParaRPr lang="es-ES" sz="2000" b="1" dirty="0"/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8DE62ACC-CAF2-A8C3-EBCF-FDE4FD1DE966}"/>
              </a:ext>
            </a:extLst>
          </p:cNvPr>
          <p:cNvSpPr/>
          <p:nvPr/>
        </p:nvSpPr>
        <p:spPr>
          <a:xfrm>
            <a:off x="917359" y="4713507"/>
            <a:ext cx="7593557" cy="1756518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2000" b="1" dirty="0"/>
              <a:t>Se puede mejorar</a:t>
            </a:r>
          </a:p>
          <a:p>
            <a:endParaRPr lang="es-E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➤ </a:t>
            </a:r>
            <a:r>
              <a:rPr lang="es-ES" sz="2000" dirty="0"/>
              <a:t>Escalabilidad</a:t>
            </a:r>
          </a:p>
          <a:p>
            <a:r>
              <a:rPr lang="es-E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➤ </a:t>
            </a:r>
            <a:r>
              <a:rPr lang="es-ES" sz="2000" dirty="0"/>
              <a:t>Interpretabilidad</a:t>
            </a:r>
          </a:p>
          <a:p>
            <a:r>
              <a:rPr lang="es-ES" sz="2000" b="1" dirty="0"/>
              <a:t>⤷ </a:t>
            </a:r>
            <a:r>
              <a:rPr lang="es-ES" sz="2000" dirty="0"/>
              <a:t>En univariantes, los </a:t>
            </a:r>
            <a:r>
              <a:rPr lang="es-ES" sz="2000" dirty="0" err="1"/>
              <a:t>MPlot</a:t>
            </a:r>
            <a:r>
              <a:rPr lang="es-ES" sz="2000" dirty="0"/>
              <a:t> nos apoyan</a:t>
            </a:r>
          </a:p>
          <a:p>
            <a:pPr lvl="1"/>
            <a:endParaRPr lang="es-ES" sz="2000" b="1" dirty="0"/>
          </a:p>
          <a:p>
            <a:pPr lvl="1"/>
            <a:endParaRPr lang="es-ES" sz="2000" b="1" dirty="0"/>
          </a:p>
          <a:p>
            <a:pPr lvl="1"/>
            <a:endParaRPr lang="es-ES" sz="2000" b="1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1298FEE-B4F3-CFBC-B64B-87979B20E6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6713768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D857498E-7E33-B0EF-6161-6B23D997F4F1}"/>
              </a:ext>
            </a:extLst>
          </p:cNvPr>
          <p:cNvGrpSpPr/>
          <p:nvPr/>
        </p:nvGrpSpPr>
        <p:grpSpPr>
          <a:xfrm>
            <a:off x="0" y="1297900"/>
            <a:ext cx="1003300" cy="659583"/>
            <a:chOff x="11353800" y="6453113"/>
            <a:chExt cx="1003300" cy="65958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915358C-C4DB-4F53-ED03-0EA06BB751B7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0B67B613-DC25-479D-0375-C2851B90E7CC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9BAC8CA-C54C-D924-B523-113538C3FCC8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115A73C-9E37-5C0E-EAF5-FAF35792887B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8901636-3E5B-A5CA-C567-AAE59745986B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3409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90"/>
    </mc:Choice>
    <mc:Fallback xmlns="">
      <p:transition spd="slow" advTm="66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89F098-54BE-9234-D66B-152466D4B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0C290ED-5A62-2470-AF52-B92BDA76032C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E5F4CE1-01FF-A5D5-F2AD-99C0C575FF67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Trabajo futuro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1/3</a:t>
            </a:r>
            <a:endParaRPr lang="es-ES" sz="28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CE523-43B3-A0C9-E81D-E8C1910CB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67</a:t>
            </a:fld>
            <a:endParaRPr lang="es-E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B6FC94-F276-5385-E57B-A040F86B71F6}"/>
              </a:ext>
            </a:extLst>
          </p:cNvPr>
          <p:cNvSpPr txBox="1"/>
          <p:nvPr/>
        </p:nvSpPr>
        <p:spPr>
          <a:xfrm>
            <a:off x="383930" y="1730221"/>
            <a:ext cx="5712070" cy="26161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 dirty="0"/>
              <a:t>Data </a:t>
            </a:r>
            <a:r>
              <a:rPr lang="es-ES" sz="2400" b="1" dirty="0" err="1"/>
              <a:t>Mining</a:t>
            </a:r>
            <a:endParaRPr lang="es-ES" sz="2400" b="1" dirty="0"/>
          </a:p>
          <a:p>
            <a:endParaRPr lang="es-ES" sz="2000" dirty="0">
              <a:solidFill>
                <a:srgbClr val="00B050"/>
              </a:solidFill>
            </a:endParaRPr>
          </a:p>
          <a:p>
            <a:pPr marL="457200" indent="-457200">
              <a:buFont typeface="+mj-lt"/>
              <a:buAutoNum type="arabicParenR"/>
            </a:pPr>
            <a:r>
              <a:rPr lang="es-ES" sz="2000" dirty="0"/>
              <a:t>Añadir </a:t>
            </a:r>
            <a:r>
              <a:rPr lang="es-ES" sz="2000" b="1" dirty="0"/>
              <a:t>variables</a:t>
            </a:r>
            <a:r>
              <a:rPr lang="es-ES" sz="2000" dirty="0"/>
              <a:t> basadas en el Matrix </a:t>
            </a:r>
            <a:r>
              <a:rPr lang="es-ES" sz="2000" dirty="0" err="1"/>
              <a:t>Profile</a:t>
            </a:r>
            <a:r>
              <a:rPr lang="es-ES" sz="2000" dirty="0"/>
              <a:t> como variables </a:t>
            </a:r>
            <a:r>
              <a:rPr lang="es-ES" sz="2000" b="1" dirty="0"/>
              <a:t>exógenas</a:t>
            </a:r>
          </a:p>
          <a:p>
            <a:pPr marL="457200" indent="-457200">
              <a:buFont typeface="+mj-lt"/>
              <a:buAutoNum type="arabicParenR"/>
            </a:pPr>
            <a:endParaRPr lang="es-ES" sz="2000" dirty="0"/>
          </a:p>
          <a:p>
            <a:pPr marL="457200" indent="-457200">
              <a:buFont typeface="+mj-lt"/>
              <a:buAutoNum type="arabicParenR"/>
            </a:pPr>
            <a:r>
              <a:rPr lang="es-ES" sz="2000" dirty="0"/>
              <a:t>Incluir </a:t>
            </a:r>
            <a:r>
              <a:rPr lang="es-ES" sz="2000" b="1" dirty="0" err="1"/>
              <a:t>MPlot</a:t>
            </a:r>
            <a:r>
              <a:rPr lang="es-ES" sz="2000" b="1" dirty="0"/>
              <a:t> multifocal</a:t>
            </a:r>
          </a:p>
          <a:p>
            <a:pPr marL="457200" indent="-457200">
              <a:buFont typeface="+mj-lt"/>
              <a:buAutoNum type="arabicParenR"/>
            </a:pPr>
            <a:endParaRPr lang="es-ES" sz="2000" dirty="0"/>
          </a:p>
          <a:p>
            <a:pPr marL="457200" indent="-457200">
              <a:buFont typeface="+mj-lt"/>
              <a:buAutoNum type="arabicParenR"/>
            </a:pPr>
            <a:r>
              <a:rPr lang="es-ES" sz="2000" dirty="0"/>
              <a:t>Incluir </a:t>
            </a:r>
            <a:r>
              <a:rPr lang="es-ES" sz="2000" b="1" dirty="0"/>
              <a:t>Matrix </a:t>
            </a:r>
            <a:r>
              <a:rPr lang="es-ES" sz="2000" b="1" dirty="0" err="1"/>
              <a:t>Profile</a:t>
            </a:r>
            <a:r>
              <a:rPr lang="es-ES" sz="2000" b="1" dirty="0"/>
              <a:t> multivariable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BF64342-5544-3E3D-1244-B4BD07A441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9373766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0DC7987A-45DE-1AD9-A71F-7D01190E4A03}"/>
              </a:ext>
            </a:extLst>
          </p:cNvPr>
          <p:cNvGrpSpPr/>
          <p:nvPr/>
        </p:nvGrpSpPr>
        <p:grpSpPr>
          <a:xfrm>
            <a:off x="0" y="1297900"/>
            <a:ext cx="1003300" cy="659583"/>
            <a:chOff x="11353800" y="6453113"/>
            <a:chExt cx="1003300" cy="65958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F7B9B9F-0B17-182D-3594-910C57E2A9E1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E353975B-3DFA-85EB-46AC-498ED4430645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5E85DAC-2E59-B1DB-47BC-D44756E826A7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3B0F0A4-4FEE-CD84-5F25-32A832D74EE5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FD020B6-2F40-2C59-B23C-E766B7BC255D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7" name="Picture 2" descr="3+ Thousand Diligence Icon Royalty-Free Images, Stock Photos &amp; Pictures |  Shutterstock">
            <a:extLst>
              <a:ext uri="{FF2B5EF4-FFF2-40B4-BE49-F238E27FC236}">
                <a16:creationId xmlns:a16="http://schemas.microsoft.com/office/drawing/2014/main" id="{6AC4F7B1-B256-601D-9B7F-B84B26065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550" y="2550950"/>
            <a:ext cx="1756099" cy="175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201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88"/>
    </mc:Choice>
    <mc:Fallback xmlns="">
      <p:transition spd="slow" advTm="21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413879-222E-4EFA-D712-0949689FE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0D81985-EC8A-5781-E109-B7205DA4F82D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D3DD8FF-6D79-123B-2869-4DB82B83785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Trabajo futuro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2/3</a:t>
            </a:r>
            <a:endParaRPr lang="es-ES" sz="28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7BF5B-EC69-0BB4-CF1E-A3C791529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68</a:t>
            </a:fld>
            <a:endParaRPr lang="es-E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D9F6C3-9FF8-A38B-30B2-B593A6659BAB}"/>
              </a:ext>
            </a:extLst>
          </p:cNvPr>
          <p:cNvSpPr txBox="1"/>
          <p:nvPr/>
        </p:nvSpPr>
        <p:spPr>
          <a:xfrm>
            <a:off x="383930" y="1730221"/>
            <a:ext cx="6931270" cy="26161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 dirty="0"/>
              <a:t>Deep </a:t>
            </a:r>
            <a:r>
              <a:rPr lang="es-ES" sz="2400" b="1" dirty="0" err="1"/>
              <a:t>Learning</a:t>
            </a:r>
            <a:r>
              <a:rPr lang="es-ES" sz="2400" b="1" dirty="0"/>
              <a:t> | Mejorar el proceso de ajuste fino</a:t>
            </a:r>
          </a:p>
          <a:p>
            <a:endParaRPr lang="es-ES" sz="2000" dirty="0">
              <a:solidFill>
                <a:srgbClr val="00B050"/>
              </a:solidFill>
            </a:endParaRPr>
          </a:p>
          <a:p>
            <a:pPr marL="457200" indent="-457200">
              <a:buFont typeface="+mj-lt"/>
              <a:buAutoNum type="arabicParenR"/>
            </a:pPr>
            <a:r>
              <a:rPr lang="es-ES" sz="2000" dirty="0"/>
              <a:t>Modificando la </a:t>
            </a:r>
            <a:r>
              <a:rPr lang="es-ES" sz="2000" b="1" dirty="0"/>
              <a:t>distancia de pérdida (</a:t>
            </a:r>
            <a:r>
              <a:rPr lang="es-ES" sz="2000" b="1" dirty="0" err="1"/>
              <a:t>loss</a:t>
            </a:r>
            <a:r>
              <a:rPr lang="es-ES" sz="2000" b="1" dirty="0"/>
              <a:t>)</a:t>
            </a:r>
          </a:p>
          <a:p>
            <a:pPr marL="457200" indent="-457200">
              <a:buFont typeface="+mj-lt"/>
              <a:buAutoNum type="arabicParenR"/>
            </a:pPr>
            <a:endParaRPr lang="es-ES" sz="2000" dirty="0"/>
          </a:p>
          <a:p>
            <a:pPr marL="457200" indent="-457200">
              <a:buFont typeface="+mj-lt"/>
              <a:buAutoNum type="arabicParenR"/>
            </a:pPr>
            <a:r>
              <a:rPr lang="es-ES" sz="2000" dirty="0"/>
              <a:t>Usando </a:t>
            </a:r>
            <a:r>
              <a:rPr lang="es-ES" sz="2000" b="1" dirty="0"/>
              <a:t>datos preprocesados</a:t>
            </a:r>
            <a:r>
              <a:rPr lang="es-ES" sz="2000" dirty="0"/>
              <a:t> en lugar de los datos brutos</a:t>
            </a:r>
          </a:p>
          <a:p>
            <a:pPr marL="457200" indent="-457200">
              <a:buFont typeface="+mj-lt"/>
              <a:buAutoNum type="arabicParenR"/>
            </a:pPr>
            <a:endParaRPr lang="es-ES" sz="2000" dirty="0"/>
          </a:p>
          <a:p>
            <a:pPr marL="457200" indent="-457200">
              <a:buFont typeface="+mj-lt"/>
              <a:buAutoNum type="arabicParenR"/>
            </a:pPr>
            <a:r>
              <a:rPr lang="es-ES" sz="2000" b="1" dirty="0"/>
              <a:t>Congelando capas</a:t>
            </a:r>
            <a:r>
              <a:rPr lang="es-ES" sz="2000" dirty="0"/>
              <a:t> durante el proceso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833D18A-507F-32FD-1A81-55356D2292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9373766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54CCAD53-3A82-C6A2-D6E8-9D65E99CE8DA}"/>
              </a:ext>
            </a:extLst>
          </p:cNvPr>
          <p:cNvGrpSpPr/>
          <p:nvPr/>
        </p:nvGrpSpPr>
        <p:grpSpPr>
          <a:xfrm>
            <a:off x="0" y="1297900"/>
            <a:ext cx="1003300" cy="659583"/>
            <a:chOff x="11353800" y="6453113"/>
            <a:chExt cx="1003300" cy="6595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FB1A34B-D69E-86A7-EFEA-2CBDD1AFB624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BBDCCF1D-7B2A-0F4F-EC1C-F7E6073F16AD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D776CD-DFDB-5D97-B4A9-53EC9B1B0382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57F6C01-4499-8D30-8934-2A472F30F394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A013BB4-E8AD-9E9E-6AD1-C5C258B038B4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5" name="Picture 2" descr="3+ Thousand Diligence Icon Royalty-Free Images, Stock Photos &amp; Pictures |  Shutterstock">
            <a:extLst>
              <a:ext uri="{FF2B5EF4-FFF2-40B4-BE49-F238E27FC236}">
                <a16:creationId xmlns:a16="http://schemas.microsoft.com/office/drawing/2014/main" id="{DD7FAA5C-B1DE-B435-3293-AE0396C9D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550" y="2550950"/>
            <a:ext cx="1756099" cy="175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963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13"/>
    </mc:Choice>
    <mc:Fallback xmlns="">
      <p:transition spd="slow" advTm="169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BCA783-9F94-2EE9-BD76-D6A1C8805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D319533-EE84-5682-C4F6-DB60EB0356C5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4B95718-E75A-8751-E1C3-038CD434DACF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Trabajo futuro </a:t>
            </a:r>
            <a:r>
              <a:rPr lang="es-ES" sz="2800" b="1">
                <a:solidFill>
                  <a:schemeClr val="bg2">
                    <a:lumMod val="50000"/>
                  </a:schemeClr>
                </a:solidFill>
                <a:latin typeface="+mj-lt"/>
              </a:rPr>
              <a:t>3/3</a:t>
            </a:r>
            <a:endParaRPr lang="es-ES" sz="28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04290-5E90-A30A-FE4B-AA7057FDD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69</a:t>
            </a:fld>
            <a:endParaRPr lang="es-E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F50AE1-1064-7953-938A-E8E71B5644FD}"/>
              </a:ext>
            </a:extLst>
          </p:cNvPr>
          <p:cNvSpPr txBox="1"/>
          <p:nvPr/>
        </p:nvSpPr>
        <p:spPr>
          <a:xfrm>
            <a:off x="383930" y="1730221"/>
            <a:ext cx="5712070" cy="20005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b="1" dirty="0"/>
              <a:t>Deep </a:t>
            </a:r>
            <a:r>
              <a:rPr lang="es-ES" sz="2400" b="1" dirty="0" err="1"/>
              <a:t>Learning</a:t>
            </a:r>
            <a:r>
              <a:rPr lang="es-ES" sz="2400" b="1" dirty="0"/>
              <a:t> | Otros</a:t>
            </a:r>
          </a:p>
          <a:p>
            <a:endParaRPr lang="es-ES" sz="2000" dirty="0">
              <a:solidFill>
                <a:srgbClr val="00B050"/>
              </a:solidFill>
            </a:endParaRPr>
          </a:p>
          <a:p>
            <a:pPr marL="457200" indent="-457200">
              <a:buFont typeface="+mj-lt"/>
              <a:buAutoNum type="arabicParenR"/>
            </a:pPr>
            <a:r>
              <a:rPr lang="es-ES" sz="2000" dirty="0"/>
              <a:t>Integrar </a:t>
            </a:r>
            <a:r>
              <a:rPr lang="es-ES" sz="2000" b="1" dirty="0"/>
              <a:t>nuevos modelos fundacionales</a:t>
            </a:r>
            <a:endParaRPr lang="es-ES" sz="2000" dirty="0"/>
          </a:p>
          <a:p>
            <a:pPr marL="457200" indent="-457200">
              <a:buFont typeface="+mj-lt"/>
              <a:buAutoNum type="arabicParenR"/>
            </a:pPr>
            <a:endParaRPr lang="es-ES" sz="2000" dirty="0"/>
          </a:p>
          <a:p>
            <a:pPr marL="457200" indent="-457200">
              <a:buFont typeface="+mj-lt"/>
              <a:buAutoNum type="arabicParenR"/>
            </a:pPr>
            <a:r>
              <a:rPr lang="es-ES" sz="2000" dirty="0"/>
              <a:t>Usar </a:t>
            </a:r>
            <a:r>
              <a:rPr lang="es-ES" sz="2000" b="1" dirty="0"/>
              <a:t>otras técnicas de proyección</a:t>
            </a:r>
            <a:endParaRPr lang="es-ES" sz="2000" dirty="0"/>
          </a:p>
          <a:p>
            <a:pPr marL="457200" indent="-457200">
              <a:buFont typeface="+mj-lt"/>
              <a:buAutoNum type="arabicParenR"/>
            </a:pPr>
            <a:endParaRPr lang="es-ES" sz="200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DA433CE-9EA3-DC43-5384-DBA91C826AE2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407B97B4-56A5-E235-A435-09FF6C63817B}"/>
              </a:ext>
            </a:extLst>
          </p:cNvPr>
          <p:cNvGrpSpPr/>
          <p:nvPr/>
        </p:nvGrpSpPr>
        <p:grpSpPr>
          <a:xfrm>
            <a:off x="0" y="1297900"/>
            <a:ext cx="1003300" cy="659583"/>
            <a:chOff x="11353800" y="6453113"/>
            <a:chExt cx="1003300" cy="65958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21E9103-BBA1-4F6F-D11F-6571CBE7702D}"/>
                </a:ext>
              </a:extLst>
            </p:cNvPr>
            <p:cNvGrpSpPr/>
            <p:nvPr/>
          </p:nvGrpSpPr>
          <p:grpSpPr>
            <a:xfrm>
              <a:off x="11353800" y="6453113"/>
              <a:ext cx="1003300" cy="659583"/>
              <a:chOff x="3297767" y="3824883"/>
              <a:chExt cx="1967439" cy="1398425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455EB5E7-1EDE-7CDB-ACE9-9CA22954795B}"/>
                  </a:ext>
                </a:extLst>
              </p:cNvPr>
              <p:cNvSpPr/>
              <p:nvPr/>
            </p:nvSpPr>
            <p:spPr>
              <a:xfrm>
                <a:off x="3297767" y="3824883"/>
                <a:ext cx="1967439" cy="1011436"/>
              </a:xfrm>
              <a:custGeom>
                <a:avLst/>
                <a:gdLst>
                  <a:gd name="connsiteX0" fmla="*/ 544307 w 1967439"/>
                  <a:gd name="connsiteY0" fmla="*/ 35856 h 1011436"/>
                  <a:gd name="connsiteX1" fmla="*/ 99882 w 1967439"/>
                  <a:gd name="connsiteY1" fmla="*/ 343837 h 1011436"/>
                  <a:gd name="connsiteX2" fmla="*/ 99882 w 1967439"/>
                  <a:gd name="connsiteY2" fmla="*/ 784909 h 1011436"/>
                  <a:gd name="connsiteX3" fmla="*/ 277377 w 1967439"/>
                  <a:gd name="connsiteY3" fmla="*/ 962404 h 1011436"/>
                  <a:gd name="connsiteX4" fmla="*/ 772541 w 1967439"/>
                  <a:gd name="connsiteY4" fmla="*/ 628302 h 1011436"/>
                  <a:gd name="connsiteX5" fmla="*/ 772541 w 1967439"/>
                  <a:gd name="connsiteY5" fmla="*/ 645044 h 1011436"/>
                  <a:gd name="connsiteX6" fmla="*/ 817605 w 1967439"/>
                  <a:gd name="connsiteY6" fmla="*/ 645044 h 1011436"/>
                  <a:gd name="connsiteX7" fmla="*/ 327728 w 1967439"/>
                  <a:gd name="connsiteY7" fmla="*/ 975579 h 1011436"/>
                  <a:gd name="connsiteX8" fmla="*/ 1423935 w 1967439"/>
                  <a:gd name="connsiteY8" fmla="*/ 975579 h 1011436"/>
                  <a:gd name="connsiteX9" fmla="*/ 1868360 w 1967439"/>
                  <a:gd name="connsiteY9" fmla="*/ 667598 h 1011436"/>
                  <a:gd name="connsiteX10" fmla="*/ 1868360 w 1967439"/>
                  <a:gd name="connsiteY10" fmla="*/ 226526 h 1011436"/>
                  <a:gd name="connsiteX11" fmla="*/ 1694924 w 1967439"/>
                  <a:gd name="connsiteY11" fmla="*/ 53090 h 1011436"/>
                  <a:gd name="connsiteX12" fmla="*/ 1120328 w 1967439"/>
                  <a:gd name="connsiteY12" fmla="*/ 440788 h 1011436"/>
                  <a:gd name="connsiteX13" fmla="*/ 1050451 w 1967439"/>
                  <a:gd name="connsiteY13" fmla="*/ 440788 h 1011436"/>
                  <a:gd name="connsiteX14" fmla="*/ 1650589 w 1967439"/>
                  <a:gd name="connsiteY14" fmla="*/ 35856 h 1011436"/>
                  <a:gd name="connsiteX15" fmla="*/ 415649 w 1967439"/>
                  <a:gd name="connsiteY15" fmla="*/ 0 h 1011436"/>
                  <a:gd name="connsiteX16" fmla="*/ 1805418 w 1967439"/>
                  <a:gd name="connsiteY16" fmla="*/ 0 h 1011436"/>
                  <a:gd name="connsiteX17" fmla="*/ 1967439 w 1967439"/>
                  <a:gd name="connsiteY17" fmla="*/ 149704 h 1011436"/>
                  <a:gd name="connsiteX18" fmla="*/ 1967439 w 1967439"/>
                  <a:gd name="connsiteY18" fmla="*/ 734223 h 1011436"/>
                  <a:gd name="connsiteX19" fmla="*/ 1567412 w 1967439"/>
                  <a:gd name="connsiteY19" fmla="*/ 1011436 h 1011436"/>
                  <a:gd name="connsiteX20" fmla="*/ 176031 w 1967439"/>
                  <a:gd name="connsiteY20" fmla="*/ 1011436 h 1011436"/>
                  <a:gd name="connsiteX21" fmla="*/ 0 w 1967439"/>
                  <a:gd name="connsiteY21" fmla="*/ 837823 h 1011436"/>
                  <a:gd name="connsiteX22" fmla="*/ 0 w 1967439"/>
                  <a:gd name="connsiteY22" fmla="*/ 288040 h 1011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967439" h="1011436">
                    <a:moveTo>
                      <a:pt x="544307" y="35856"/>
                    </a:moveTo>
                    <a:lnTo>
                      <a:pt x="99882" y="343837"/>
                    </a:lnTo>
                    <a:lnTo>
                      <a:pt x="99882" y="784909"/>
                    </a:lnTo>
                    <a:lnTo>
                      <a:pt x="277377" y="962404"/>
                    </a:lnTo>
                    <a:lnTo>
                      <a:pt x="772541" y="628302"/>
                    </a:lnTo>
                    <a:lnTo>
                      <a:pt x="772541" y="645044"/>
                    </a:lnTo>
                    <a:lnTo>
                      <a:pt x="817605" y="645044"/>
                    </a:lnTo>
                    <a:lnTo>
                      <a:pt x="327728" y="975579"/>
                    </a:lnTo>
                    <a:lnTo>
                      <a:pt x="1423935" y="975579"/>
                    </a:lnTo>
                    <a:lnTo>
                      <a:pt x="1868360" y="667598"/>
                    </a:lnTo>
                    <a:lnTo>
                      <a:pt x="1868360" y="226526"/>
                    </a:lnTo>
                    <a:lnTo>
                      <a:pt x="1694924" y="53090"/>
                    </a:lnTo>
                    <a:lnTo>
                      <a:pt x="1120328" y="440788"/>
                    </a:lnTo>
                    <a:lnTo>
                      <a:pt x="1050451" y="440788"/>
                    </a:lnTo>
                    <a:lnTo>
                      <a:pt x="1650589" y="35856"/>
                    </a:lnTo>
                    <a:close/>
                    <a:moveTo>
                      <a:pt x="415649" y="0"/>
                    </a:moveTo>
                    <a:lnTo>
                      <a:pt x="1805418" y="0"/>
                    </a:lnTo>
                    <a:lnTo>
                      <a:pt x="1967439" y="149704"/>
                    </a:lnTo>
                    <a:lnTo>
                      <a:pt x="1967439" y="734223"/>
                    </a:lnTo>
                    <a:lnTo>
                      <a:pt x="1567412" y="1011436"/>
                    </a:lnTo>
                    <a:lnTo>
                      <a:pt x="176031" y="1011436"/>
                    </a:lnTo>
                    <a:lnTo>
                      <a:pt x="0" y="837823"/>
                    </a:lnTo>
                    <a:lnTo>
                      <a:pt x="0" y="288040"/>
                    </a:lnTo>
                    <a:close/>
                  </a:path>
                </a:pathLst>
              </a:cu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s-ES" noProof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CA8143C-A31F-B445-EC80-46C861EC774C}"/>
                  </a:ext>
                </a:extLst>
              </p:cNvPr>
              <p:cNvSpPr txBox="1"/>
              <p:nvPr/>
            </p:nvSpPr>
            <p:spPr>
              <a:xfrm>
                <a:off x="4281487" y="4440263"/>
                <a:ext cx="561974" cy="783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s-ES" b="1" noProof="0"/>
              </a:p>
            </p:txBody>
          </p:sp>
        </p:grp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408F266-334D-0A98-1E8E-13FB4B52FF8F}"/>
                </a:ext>
              </a:extLst>
            </p:cNvPr>
            <p:cNvSpPr/>
            <p:nvPr/>
          </p:nvSpPr>
          <p:spPr>
            <a:xfrm rot="10800000">
              <a:off x="11517235" y="6473373"/>
              <a:ext cx="796394" cy="443231"/>
            </a:xfrm>
            <a:custGeom>
              <a:avLst/>
              <a:gdLst>
                <a:gd name="connsiteX0" fmla="*/ 205655 w 1561703"/>
                <a:gd name="connsiteY0" fmla="*/ 939723 h 939723"/>
                <a:gd name="connsiteX1" fmla="*/ 190670 w 1561703"/>
                <a:gd name="connsiteY1" fmla="*/ 939723 h 939723"/>
                <a:gd name="connsiteX2" fmla="*/ 0 w 1561703"/>
                <a:gd name="connsiteY2" fmla="*/ 749053 h 939723"/>
                <a:gd name="connsiteX3" fmla="*/ 0 w 1561703"/>
                <a:gd name="connsiteY3" fmla="*/ 307981 h 939723"/>
                <a:gd name="connsiteX4" fmla="*/ 444425 w 1561703"/>
                <a:gd name="connsiteY4" fmla="*/ 0 h 939723"/>
                <a:gd name="connsiteX5" fmla="*/ 1561703 w 1561703"/>
                <a:gd name="connsiteY5" fmla="*/ 0 h 939723"/>
                <a:gd name="connsiteX6" fmla="*/ 1084733 w 1561703"/>
                <a:gd name="connsiteY6" fmla="*/ 330535 h 939723"/>
                <a:gd name="connsiteX7" fmla="*/ 707509 w 1561703"/>
                <a:gd name="connsiteY7" fmla="*/ 330535 h 939723"/>
                <a:gd name="connsiteX8" fmla="*/ 673466 w 1561703"/>
                <a:gd name="connsiteY8" fmla="*/ 364578 h 939723"/>
                <a:gd name="connsiteX9" fmla="*/ 673466 w 1561703"/>
                <a:gd name="connsiteY9" fmla="*/ 364578 h 939723"/>
                <a:gd name="connsiteX10" fmla="*/ 673465 w 1561703"/>
                <a:gd name="connsiteY10" fmla="*/ 364578 h 939723"/>
                <a:gd name="connsiteX11" fmla="*/ 673465 w 1561703"/>
                <a:gd name="connsiteY11" fmla="*/ 534791 h 939723"/>
                <a:gd name="connsiteX12" fmla="*/ 789985 w 1561703"/>
                <a:gd name="connsiteY12" fmla="*/ 53479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61703" h="939723">
                  <a:moveTo>
                    <a:pt x="205655" y="939723"/>
                  </a:move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lnTo>
                    <a:pt x="444425" y="0"/>
                  </a:lnTo>
                  <a:lnTo>
                    <a:pt x="1561703" y="0"/>
                  </a:lnTo>
                  <a:lnTo>
                    <a:pt x="1084733" y="330535"/>
                  </a:lnTo>
                  <a:lnTo>
                    <a:pt x="707509" y="330535"/>
                  </a:lnTo>
                  <a:lnTo>
                    <a:pt x="673466" y="364578"/>
                  </a:lnTo>
                  <a:lnTo>
                    <a:pt x="673466" y="364578"/>
                  </a:lnTo>
                  <a:lnTo>
                    <a:pt x="673465" y="364578"/>
                  </a:lnTo>
                  <a:lnTo>
                    <a:pt x="673465" y="534791"/>
                  </a:lnTo>
                  <a:lnTo>
                    <a:pt x="789985" y="534791"/>
                  </a:lnTo>
                  <a:close/>
                </a:path>
              </a:pathLst>
            </a:custGeom>
            <a:solidFill>
              <a:srgbClr val="E6D0DE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07037AB-AB9E-141C-9C7D-3CEE77466A35}"/>
                </a:ext>
              </a:extLst>
            </p:cNvPr>
            <p:cNvSpPr/>
            <p:nvPr/>
          </p:nvSpPr>
          <p:spPr>
            <a:xfrm>
              <a:off x="11402594" y="6470025"/>
              <a:ext cx="796394" cy="443231"/>
            </a:xfrm>
            <a:custGeom>
              <a:avLst/>
              <a:gdLst>
                <a:gd name="connsiteX0" fmla="*/ 444425 w 1561703"/>
                <a:gd name="connsiteY0" fmla="*/ 0 h 939723"/>
                <a:gd name="connsiteX1" fmla="*/ 1561703 w 1561703"/>
                <a:gd name="connsiteY1" fmla="*/ 0 h 939723"/>
                <a:gd name="connsiteX2" fmla="*/ 977374 w 1561703"/>
                <a:gd name="connsiteY2" fmla="*/ 404933 h 939723"/>
                <a:gd name="connsiteX3" fmla="*/ 1095011 w 1561703"/>
                <a:gd name="connsiteY3" fmla="*/ 404933 h 939723"/>
                <a:gd name="connsiteX4" fmla="*/ 1095011 w 1561703"/>
                <a:gd name="connsiteY4" fmla="*/ 575146 h 939723"/>
                <a:gd name="connsiteX5" fmla="*/ 1060968 w 1561703"/>
                <a:gd name="connsiteY5" fmla="*/ 609189 h 939723"/>
                <a:gd name="connsiteX6" fmla="*/ 682626 w 1561703"/>
                <a:gd name="connsiteY6" fmla="*/ 609189 h 939723"/>
                <a:gd name="connsiteX7" fmla="*/ 205655 w 1561703"/>
                <a:gd name="connsiteY7" fmla="*/ 939723 h 939723"/>
                <a:gd name="connsiteX8" fmla="*/ 190670 w 1561703"/>
                <a:gd name="connsiteY8" fmla="*/ 939723 h 939723"/>
                <a:gd name="connsiteX9" fmla="*/ 0 w 1561703"/>
                <a:gd name="connsiteY9" fmla="*/ 749053 h 939723"/>
                <a:gd name="connsiteX10" fmla="*/ 0 w 1561703"/>
                <a:gd name="connsiteY10" fmla="*/ 307981 h 939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61703" h="939723">
                  <a:moveTo>
                    <a:pt x="444425" y="0"/>
                  </a:moveTo>
                  <a:lnTo>
                    <a:pt x="1561703" y="0"/>
                  </a:lnTo>
                  <a:lnTo>
                    <a:pt x="977374" y="404933"/>
                  </a:lnTo>
                  <a:lnTo>
                    <a:pt x="1095011" y="404933"/>
                  </a:lnTo>
                  <a:lnTo>
                    <a:pt x="1095011" y="575146"/>
                  </a:lnTo>
                  <a:lnTo>
                    <a:pt x="1060968" y="609189"/>
                  </a:lnTo>
                  <a:lnTo>
                    <a:pt x="682626" y="609189"/>
                  </a:lnTo>
                  <a:lnTo>
                    <a:pt x="205655" y="939723"/>
                  </a:lnTo>
                  <a:lnTo>
                    <a:pt x="190670" y="939723"/>
                  </a:lnTo>
                  <a:lnTo>
                    <a:pt x="0" y="749053"/>
                  </a:lnTo>
                  <a:lnTo>
                    <a:pt x="0" y="307981"/>
                  </a:lnTo>
                  <a:close/>
                </a:path>
              </a:pathLst>
            </a:custGeom>
            <a:solidFill>
              <a:srgbClr val="FFD1AD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ES" noProof="0"/>
            </a:p>
          </p:txBody>
        </p:sp>
      </p:grpSp>
      <p:pic>
        <p:nvPicPr>
          <p:cNvPr id="1026" name="Picture 2" descr="3+ Thousand Diligence Icon Royalty-Free Images, Stock Photos &amp; Pictures |  Shutterstock">
            <a:extLst>
              <a:ext uri="{FF2B5EF4-FFF2-40B4-BE49-F238E27FC236}">
                <a16:creationId xmlns:a16="http://schemas.microsoft.com/office/drawing/2014/main" id="{56515180-87B3-DD37-D8B2-12394BC00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985" y="1772817"/>
            <a:ext cx="1756099" cy="175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FD378C9-F7CE-76EC-0046-4731A1A917F8}"/>
              </a:ext>
            </a:extLst>
          </p:cNvPr>
          <p:cNvSpPr txBox="1"/>
          <p:nvPr/>
        </p:nvSpPr>
        <p:spPr>
          <a:xfrm>
            <a:off x="6096000" y="3709659"/>
            <a:ext cx="571207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+mj-lt"/>
              <a:buAutoNum type="arabicParenR" startAt="3"/>
            </a:pPr>
            <a:r>
              <a:rPr lang="es-ES" sz="2000" dirty="0"/>
              <a:t>Revisar la implementación de </a:t>
            </a:r>
            <a:r>
              <a:rPr lang="es-ES" sz="2000" b="1" dirty="0"/>
              <a:t>MOMENT</a:t>
            </a:r>
            <a:r>
              <a:rPr lang="es-ES" sz="2000" dirty="0"/>
              <a:t> para tratar de </a:t>
            </a:r>
            <a:r>
              <a:rPr lang="es-ES" sz="2000" b="1" dirty="0"/>
              <a:t>trocear la obtención de vectores latentes</a:t>
            </a:r>
            <a:r>
              <a:rPr lang="es-ES" sz="2000" dirty="0"/>
              <a:t> como con MTSAE </a:t>
            </a:r>
          </a:p>
          <a:p>
            <a:pPr marL="457200" indent="-457200">
              <a:buFont typeface="+mj-lt"/>
              <a:buAutoNum type="arabicParenR" startAt="3"/>
            </a:pPr>
            <a:endParaRPr lang="es-ES" sz="2000" dirty="0"/>
          </a:p>
          <a:p>
            <a:pPr marL="457200" indent="-457200">
              <a:buFont typeface="+mj-lt"/>
              <a:buAutoNum type="arabicParenR" startAt="3"/>
            </a:pPr>
            <a:r>
              <a:rPr lang="es-ES" sz="2000" dirty="0"/>
              <a:t>Mejorar</a:t>
            </a:r>
            <a:r>
              <a:rPr lang="es-ES" sz="2000" b="1" dirty="0"/>
              <a:t> MTSAE</a:t>
            </a:r>
            <a:r>
              <a:rPr lang="es-ES" sz="2000" dirty="0"/>
              <a:t> añadiendo otro tipo de </a:t>
            </a:r>
            <a:r>
              <a:rPr lang="es-ES" sz="2000" b="1" dirty="0"/>
              <a:t>convoluciones</a:t>
            </a:r>
          </a:p>
          <a:p>
            <a:pPr marL="457200" indent="-457200">
              <a:buFont typeface="+mj-lt"/>
              <a:buAutoNum type="arabicParenR" startAt="3"/>
            </a:pPr>
            <a:endParaRPr lang="es-ES" sz="2000" dirty="0"/>
          </a:p>
        </p:txBody>
      </p:sp>
      <p:pic>
        <p:nvPicPr>
          <p:cNvPr id="17" name="Picture 2" descr="3+ Thousand Diligence Icon Royalty-Free Images, Stock Photos &amp; Pictures |  Shutterstock">
            <a:extLst>
              <a:ext uri="{FF2B5EF4-FFF2-40B4-BE49-F238E27FC236}">
                <a16:creationId xmlns:a16="http://schemas.microsoft.com/office/drawing/2014/main" id="{BE274022-C522-D335-ED3D-BF6D053B7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1916" y="3730769"/>
            <a:ext cx="1756099" cy="175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3287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52"/>
    </mc:Choice>
    <mc:Fallback xmlns="">
      <p:transition spd="slow" advTm="20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330641-CF4C-8C02-CBEC-28BE1F6FC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71EABDA-D6BD-31D1-A779-7856505FD9F3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1882534-6EC8-D0AA-856A-5010119410A7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básico | Caso práctico | apagón 28/04/2025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1/3</a:t>
            </a:r>
            <a:endParaRPr lang="es-ES" sz="2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95EA1-FD29-FBF5-7F2D-8AED9E46D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7</a:t>
            </a:fld>
            <a:endParaRPr lang="es-ES" noProof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3613970-4109-F164-A7E6-FD2B53502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3904" y="1602574"/>
            <a:ext cx="10190093" cy="408966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7C7EEA8-A1C8-C1B1-CD7E-A40DBAE5DFAA}"/>
              </a:ext>
            </a:extLst>
          </p:cNvPr>
          <p:cNvGrpSpPr/>
          <p:nvPr/>
        </p:nvGrpSpPr>
        <p:grpSpPr>
          <a:xfrm>
            <a:off x="9437410" y="5477974"/>
            <a:ext cx="1089579" cy="1060938"/>
            <a:chOff x="11207068" y="5072674"/>
            <a:chExt cx="1089579" cy="1060938"/>
          </a:xfrm>
        </p:grpSpPr>
        <p:pic>
          <p:nvPicPr>
            <p:cNvPr id="3" name="Graphic 2" descr="Lamp with solid fill">
              <a:extLst>
                <a:ext uri="{FF2B5EF4-FFF2-40B4-BE49-F238E27FC236}">
                  <a16:creationId xmlns:a16="http://schemas.microsoft.com/office/drawing/2014/main" id="{40363A1F-61C3-3C05-68A6-4D91DF190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Candle with solid fill">
              <a:extLst>
                <a:ext uri="{FF2B5EF4-FFF2-40B4-BE49-F238E27FC236}">
                  <a16:creationId xmlns:a16="http://schemas.microsoft.com/office/drawing/2014/main" id="{52BB473D-81CD-5755-A3BF-93D4FFFA6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083A9BBC-1A69-91D5-2992-F6D852D6C2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03604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663A521-5EA5-FCC2-F804-A9CCCEEABDA0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515600" cy="50323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ES" sz="1900" b="1" dirty="0"/>
              <a:t>Demanda</a:t>
            </a:r>
            <a:r>
              <a:rPr lang="es-ES" sz="1900" dirty="0"/>
              <a:t> real de </a:t>
            </a:r>
            <a:r>
              <a:rPr lang="es-ES" sz="1900" b="1" dirty="0"/>
              <a:t>energía eléctrica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s-ES" sz="1900" dirty="0"/>
              <a:t>el día 28 de abril de 2025 en la </a:t>
            </a:r>
            <a:r>
              <a:rPr lang="es-ES" sz="1900" b="1" dirty="0"/>
              <a:t>Península Ibérica </a:t>
            </a:r>
            <a:r>
              <a:rPr lang="es-ES" sz="1900" dirty="0"/>
              <a:t>(MW)</a:t>
            </a:r>
          </a:p>
        </p:txBody>
      </p:sp>
    </p:spTree>
    <p:extLst>
      <p:ext uri="{BB962C8B-B14F-4D97-AF65-F5344CB8AC3E}">
        <p14:creationId xmlns:p14="http://schemas.microsoft.com/office/powerpoint/2010/main" val="194805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80"/>
    </mc:Choice>
    <mc:Fallback xmlns="">
      <p:transition spd="slow" advTm="26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4316A8-9942-9B02-3CC1-076F0CDED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64ED870-E6C5-8F98-0B11-7443F06D120E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62A3648-F462-4084-E810-E96E35016F0C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Publicaciones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127E8-52A5-24D7-50FD-AE210854E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70</a:t>
            </a:fld>
            <a:endParaRPr lang="es-E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F511DF-54B7-FC03-0FE3-10587655E655}"/>
              </a:ext>
            </a:extLst>
          </p:cNvPr>
          <p:cNvSpPr txBox="1"/>
          <p:nvPr/>
        </p:nvSpPr>
        <p:spPr>
          <a:xfrm>
            <a:off x="298586" y="2215929"/>
            <a:ext cx="5797414" cy="2524379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/>
              <a:t>R1:</a:t>
            </a:r>
            <a:r>
              <a:rPr lang="en-US" sz="1200" dirty="0"/>
              <a:t> </a:t>
            </a:r>
            <a:r>
              <a:rPr lang="en-US" sz="1200" b="1" dirty="0"/>
              <a:t>Inmaculada Santamaria-Valenzuela</a:t>
            </a:r>
            <a:r>
              <a:rPr lang="en-US" sz="1200" dirty="0"/>
              <a:t>, Victor Rodriguez-Fernandez, and David Camacho (2024). On the integration of large scale time series </a:t>
            </a:r>
            <a:r>
              <a:rPr lang="en-US" sz="1200" b="1" dirty="0"/>
              <a:t>distance matrices </a:t>
            </a:r>
            <a:r>
              <a:rPr lang="en-US" sz="1200" dirty="0"/>
              <a:t>into deep visual analytic tools.   Cognitive Computation.  ISSN: 1866-9956, </a:t>
            </a:r>
            <a:r>
              <a:rPr lang="en-US" sz="1200" dirty="0" err="1"/>
              <a:t>eISSN</a:t>
            </a:r>
            <a:r>
              <a:rPr lang="en-US" sz="1200" dirty="0"/>
              <a:t>: 1866-9964. Volume 17, article number29, 2025.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DOI</a:t>
            </a:r>
            <a:r>
              <a:rPr lang="en-US" sz="1200" dirty="0"/>
              <a:t>: https://doi.org/10.1007/s12559-024-10394-x9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J. Impact Factor :</a:t>
            </a:r>
            <a:r>
              <a:rPr lang="en-US" sz="1200" dirty="0"/>
              <a:t> 4.3 (54/197: Computer Science, Artificial Intelligence; 76/310: Neurosciences) (year2023)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Quartile: </a:t>
            </a:r>
            <a:r>
              <a:rPr lang="en-US" sz="1200" dirty="0"/>
              <a:t>Q1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D8950-C6F5-818F-0FF2-D7A3B26BB9E6}"/>
              </a:ext>
            </a:extLst>
          </p:cNvPr>
          <p:cNvSpPr txBox="1"/>
          <p:nvPr/>
        </p:nvSpPr>
        <p:spPr>
          <a:xfrm>
            <a:off x="298586" y="1407086"/>
            <a:ext cx="3986742" cy="6139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s-ES" sz="2500" b="1" dirty="0"/>
              <a:t>Artículos de revista</a:t>
            </a:r>
            <a:endParaRPr lang="en-US" b="1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85B474C-E401-1663-DB2B-073F2C8E35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9373766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Graphic 7" descr="Newspaper outline">
            <a:extLst>
              <a:ext uri="{FF2B5EF4-FFF2-40B4-BE49-F238E27FC236}">
                <a16:creationId xmlns:a16="http://schemas.microsoft.com/office/drawing/2014/main" id="{5D410215-8126-8934-9C10-6A1A18E014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41028" y="2205869"/>
            <a:ext cx="939143" cy="939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6DDC62-4549-6EE2-DFC2-A108C5EB7A57}"/>
              </a:ext>
            </a:extLst>
          </p:cNvPr>
          <p:cNvSpPr txBox="1"/>
          <p:nvPr/>
        </p:nvSpPr>
        <p:spPr>
          <a:xfrm>
            <a:off x="6096000" y="3219037"/>
            <a:ext cx="5797414" cy="3137313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/>
              <a:t>R2: Inmaculada Santamaria-Valenzuela</a:t>
            </a:r>
            <a:r>
              <a:rPr lang="en-US" sz="1200" dirty="0"/>
              <a:t>, Victor Rodriguez-Fernandez, Javier Huertas-Tato, John Hyuk Park, David Camacho. Decoding Latent Spaces: Assessing the Interpretability of </a:t>
            </a:r>
            <a:r>
              <a:rPr lang="en-US" sz="1200" b="1" dirty="0"/>
              <a:t>Time Series Foundation Models</a:t>
            </a:r>
            <a:r>
              <a:rPr lang="en-US" sz="1200" dirty="0"/>
              <a:t> for Visual Analytics. International Journal of Interactive Multimedia and Artificial Intelligence (IJIMAI), 15th April 2025, to appear.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DOI:</a:t>
            </a:r>
            <a:r>
              <a:rPr lang="en-US" sz="1200" dirty="0"/>
              <a:t> https://doi.org/10.48550/arXiv.2504.20099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J. Impact Factor: </a:t>
            </a:r>
            <a:r>
              <a:rPr lang="en-US" sz="1200" dirty="0"/>
              <a:t>3.4 (78/197: Computer Science, Artificial Intelligence; 62/170: Computer </a:t>
            </a:r>
            <a:r>
              <a:rPr lang="en-US" sz="1200" dirty="0" err="1"/>
              <a:t>Science,interdisciplinary</a:t>
            </a:r>
            <a:r>
              <a:rPr lang="en-US" sz="1200" dirty="0"/>
              <a:t> applications) (year 2023)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Quartile: </a:t>
            </a:r>
            <a:r>
              <a:rPr lang="en-US" sz="1200" dirty="0"/>
              <a:t>Q2</a:t>
            </a:r>
          </a:p>
        </p:txBody>
      </p:sp>
      <p:pic>
        <p:nvPicPr>
          <p:cNvPr id="10" name="Graphic 9" descr="Newspaper outline">
            <a:extLst>
              <a:ext uri="{FF2B5EF4-FFF2-40B4-BE49-F238E27FC236}">
                <a16:creationId xmlns:a16="http://schemas.microsoft.com/office/drawing/2014/main" id="{B690A442-C461-2ED0-C7DC-D153B5280F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0122" y="5043362"/>
            <a:ext cx="939143" cy="9391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526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6"/>
    </mc:Choice>
    <mc:Fallback xmlns="">
      <p:transition spd="slow" advTm="2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46447-2BA5-A48B-D38E-D4166BC4AA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BB29316-1281-8669-A79B-258F2CA5D67A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543043B-3E70-E149-9E9D-DC272FD1C77C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Publicaciones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D98E5-D4CE-077D-1D78-158F02760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71</a:t>
            </a:fld>
            <a:endParaRPr lang="es-E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9668A4-4D84-58E4-3D0B-E2ED39FAFF0A}"/>
              </a:ext>
            </a:extLst>
          </p:cNvPr>
          <p:cNvSpPr txBox="1"/>
          <p:nvPr/>
        </p:nvSpPr>
        <p:spPr>
          <a:xfrm>
            <a:off x="298586" y="2215929"/>
            <a:ext cx="5797414" cy="2217912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/>
              <a:t>C1:</a:t>
            </a:r>
            <a:r>
              <a:rPr lang="en-US" sz="1200" dirty="0"/>
              <a:t> </a:t>
            </a:r>
            <a:r>
              <a:rPr lang="en-US" sz="1200" b="1" dirty="0"/>
              <a:t>Inmaculada Santamaria-Valenzuela</a:t>
            </a:r>
            <a:r>
              <a:rPr lang="en-US" sz="1200" dirty="0"/>
              <a:t>, Victor Rodriguez-Fernandez, and David Camacho (2023). Exploring </a:t>
            </a:r>
            <a:r>
              <a:rPr lang="en-US" sz="1200" b="1" dirty="0"/>
              <a:t>Multiple Classification Systems </a:t>
            </a:r>
            <a:r>
              <a:rPr lang="en-US" sz="1200" dirty="0"/>
              <a:t>for Online Time Series Anomaly Detection. In Proceedings of 2023 International Conference on Network, Multimedia and Information Technology (NMITCON), Nitte Meenakshi Institute of Technology, </a:t>
            </a:r>
            <a:r>
              <a:rPr lang="en-US" sz="1200" dirty="0" err="1"/>
              <a:t>sep.</a:t>
            </a:r>
            <a:r>
              <a:rPr lang="en-US" sz="1200" dirty="0"/>
              <a:t> 01 - 02, 2023,Bengaluru, India, pp.1-6.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DOI: </a:t>
            </a:r>
            <a:r>
              <a:rPr lang="en-US" sz="1200" dirty="0"/>
              <a:t>https://doi.org/10.1109/NMITCON58196.2023.10276028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Indexed</a:t>
            </a:r>
            <a:r>
              <a:rPr lang="en-US" sz="1200" dirty="0"/>
              <a:t> in: IEEE Xplore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64FDE7-5C6E-0BF6-0F76-BAD9880691AD}"/>
              </a:ext>
            </a:extLst>
          </p:cNvPr>
          <p:cNvSpPr txBox="1"/>
          <p:nvPr/>
        </p:nvSpPr>
        <p:spPr>
          <a:xfrm>
            <a:off x="298585" y="1407086"/>
            <a:ext cx="5684771" cy="6139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s-ES" sz="2500" b="1" dirty="0"/>
              <a:t>Presentaciones en congresos</a:t>
            </a:r>
            <a:endParaRPr lang="en-US" b="1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77764D8-32DE-77D3-06DF-D48665E18DFB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Graphic 7" descr="Newspaper outline">
            <a:extLst>
              <a:ext uri="{FF2B5EF4-FFF2-40B4-BE49-F238E27FC236}">
                <a16:creationId xmlns:a16="http://schemas.microsoft.com/office/drawing/2014/main" id="{4C7DE65D-B6E4-817C-44EE-4364355562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41028" y="2205869"/>
            <a:ext cx="939143" cy="939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80E79C-5A76-AE94-479A-691BC51D1E25}"/>
              </a:ext>
            </a:extLst>
          </p:cNvPr>
          <p:cNvSpPr txBox="1"/>
          <p:nvPr/>
        </p:nvSpPr>
        <p:spPr>
          <a:xfrm>
            <a:off x="6096000" y="3429000"/>
            <a:ext cx="5797414" cy="2830846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/>
              <a:t>C2: Inmaculada Santamaria-Valenzuela</a:t>
            </a:r>
            <a:r>
              <a:rPr lang="en-US" sz="1200" dirty="0"/>
              <a:t>, Victor Rodriguez-Fernandez, and David Camacho (2023). Exploring </a:t>
            </a:r>
            <a:r>
              <a:rPr lang="en-US" sz="1200" b="1" dirty="0"/>
              <a:t>Scalability</a:t>
            </a:r>
            <a:r>
              <a:rPr lang="en-US" sz="1200" dirty="0"/>
              <a:t> in Large-Scale Time Series in </a:t>
            </a:r>
            <a:r>
              <a:rPr lang="en-US" sz="1200" dirty="0" err="1"/>
              <a:t>DeepVATS</a:t>
            </a:r>
            <a:r>
              <a:rPr lang="en-US" sz="1200" dirty="0"/>
              <a:t> Framework. In: Nguyen, N.T., Huynh, CP., Nguyen, T.T., Le-Khac, NA., Nguyen, QV. (eds) The 13</a:t>
            </a:r>
            <a:r>
              <a:rPr lang="en-US" sz="1200" baseline="30000" dirty="0"/>
              <a:t>th</a:t>
            </a:r>
            <a:r>
              <a:rPr lang="en-US" sz="1200" dirty="0"/>
              <a:t> Conference on Information Technology and Its Applications. CITA 2024. Lecture Notes in Networks and Systems, vol 882. Springer, Cham. July 19-20, 2024.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DOI: </a:t>
            </a:r>
            <a:r>
              <a:rPr lang="en-US" sz="1200" dirty="0"/>
              <a:t>https://doi.org/10.1007/978-3-031-74127-2_21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CORE </a:t>
            </a:r>
            <a:r>
              <a:rPr lang="en-US" sz="1200" dirty="0"/>
              <a:t>C (CORE2023)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Indexed </a:t>
            </a:r>
            <a:r>
              <a:rPr lang="en-US" sz="1200" dirty="0"/>
              <a:t>in: Springer Nature, Scopus</a:t>
            </a:r>
          </a:p>
        </p:txBody>
      </p:sp>
      <p:pic>
        <p:nvPicPr>
          <p:cNvPr id="10" name="Graphic 9" descr="Newspaper outline">
            <a:extLst>
              <a:ext uri="{FF2B5EF4-FFF2-40B4-BE49-F238E27FC236}">
                <a16:creationId xmlns:a16="http://schemas.microsoft.com/office/drawing/2014/main" id="{E9C4F683-703E-8113-77E8-44BD503086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0122" y="5043362"/>
            <a:ext cx="939143" cy="9391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4043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8"/>
    </mc:Choice>
    <mc:Fallback xmlns="">
      <p:transition spd="slow" advTm="1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ADD45-89BA-5803-ED15-70E50073D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7432A8D-B44D-0DAB-8F4A-56F1BE79299C}"/>
              </a:ext>
            </a:extLst>
          </p:cNvPr>
          <p:cNvSpPr/>
          <p:nvPr/>
        </p:nvSpPr>
        <p:spPr>
          <a:xfrm>
            <a:off x="-512702" y="11975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FA13CF5-0244-F927-8B0B-BB92E8F7B952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>
                <a:solidFill>
                  <a:schemeClr val="tx1"/>
                </a:solidFill>
                <a:latin typeface="+mj-lt"/>
              </a:rPr>
              <a:t>Publicaciones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F313FA-139A-5930-A9D1-71F3AA6F9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72</a:t>
            </a:fld>
            <a:endParaRPr lang="es-ES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FB9EB0-8414-97BF-2950-3888233332F1}"/>
              </a:ext>
            </a:extLst>
          </p:cNvPr>
          <p:cNvSpPr txBox="1"/>
          <p:nvPr/>
        </p:nvSpPr>
        <p:spPr>
          <a:xfrm>
            <a:off x="298586" y="2215929"/>
            <a:ext cx="5797414" cy="1911445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/>
              <a:t>C3: Inmaculada Santamaria-Valenzuela</a:t>
            </a:r>
            <a:r>
              <a:rPr lang="en-US" sz="1200" dirty="0"/>
              <a:t>, Víctor Rodriguez-Fernandez, Jong Hyuk Park and David Camacho (2024). </a:t>
            </a:r>
            <a:r>
              <a:rPr lang="en-US" sz="1200" b="1" i="1" dirty="0"/>
              <a:t>Scalability</a:t>
            </a:r>
            <a:r>
              <a:rPr lang="en-US" sz="1200" i="1" dirty="0"/>
              <a:t> analysis of </a:t>
            </a:r>
            <a:r>
              <a:rPr lang="en-US" sz="1200" i="1" dirty="0" err="1"/>
              <a:t>DeepVATS</a:t>
            </a:r>
            <a:r>
              <a:rPr lang="en-US" sz="1200" i="1" dirty="0"/>
              <a:t>: A Framework for DL Visual Analytics on Large Time Series Data.</a:t>
            </a:r>
            <a:r>
              <a:rPr lang="en-US" sz="1200" dirty="0"/>
              <a:t> In the 2024 World Congress on Information Technology Applications and Services (World IT Congress 2024). February 14-16, 2024, </a:t>
            </a:r>
            <a:r>
              <a:rPr lang="en-US" sz="1200" dirty="0" err="1"/>
              <a:t>Jeju,Korea</a:t>
            </a:r>
            <a:r>
              <a:rPr lang="en-US" sz="1200" dirty="0"/>
              <a:t>. Pp. 1-7.  Web: http://www.worlditcongress.org/2024/.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4D0102-8123-79FB-FF27-24969E40C5B7}"/>
              </a:ext>
            </a:extLst>
          </p:cNvPr>
          <p:cNvSpPr txBox="1"/>
          <p:nvPr/>
        </p:nvSpPr>
        <p:spPr>
          <a:xfrm>
            <a:off x="298586" y="1407086"/>
            <a:ext cx="3986742" cy="6139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s-ES" sz="2500" b="1" dirty="0"/>
              <a:t>Congresos</a:t>
            </a:r>
            <a:endParaRPr lang="en-US" b="1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0269CD5-0F25-68B0-D2CB-86D3E13EF6C0}"/>
              </a:ext>
            </a:extLst>
          </p:cNvPr>
          <p:cNvGraphicFramePr/>
          <p:nvPr/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Graphic 7" descr="Newspaper outline">
            <a:extLst>
              <a:ext uri="{FF2B5EF4-FFF2-40B4-BE49-F238E27FC236}">
                <a16:creationId xmlns:a16="http://schemas.microsoft.com/office/drawing/2014/main" id="{E8C3EF0D-984E-D6D5-816A-4F4B60FCD2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41028" y="2205869"/>
            <a:ext cx="939143" cy="9391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11CF9F-1DA1-E68F-85FF-118AAE479F1E}"/>
              </a:ext>
            </a:extLst>
          </p:cNvPr>
          <p:cNvSpPr txBox="1"/>
          <p:nvPr/>
        </p:nvSpPr>
        <p:spPr>
          <a:xfrm>
            <a:off x="6096000" y="3429000"/>
            <a:ext cx="5797414" cy="1298512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/>
              <a:t>C4: Inmaculada Santamaria-Valenzuela</a:t>
            </a:r>
            <a:r>
              <a:rPr lang="en-US" sz="1200" dirty="0"/>
              <a:t>, Victor Rodriguez-Fernandez, and David Camacho (2024). </a:t>
            </a:r>
            <a:r>
              <a:rPr lang="en-US" sz="1200" i="1" dirty="0" err="1"/>
              <a:t>DeepVATS</a:t>
            </a:r>
            <a:r>
              <a:rPr lang="en-US" sz="1200" i="1" dirty="0"/>
              <a:t>: A Tool for DL Visual Analytics on Large Time Series Data</a:t>
            </a:r>
            <a:r>
              <a:rPr lang="en-US" sz="1200" dirty="0"/>
              <a:t>. In the XX Conference of the Spanish Association for Artificial Intelligence (CAEPIA 2024). ISBN978-84-09-62724-0, pp. 235-236 (Short Paper).</a:t>
            </a:r>
          </a:p>
        </p:txBody>
      </p:sp>
      <p:pic>
        <p:nvPicPr>
          <p:cNvPr id="10" name="Graphic 9" descr="Newspaper outline">
            <a:extLst>
              <a:ext uri="{FF2B5EF4-FFF2-40B4-BE49-F238E27FC236}">
                <a16:creationId xmlns:a16="http://schemas.microsoft.com/office/drawing/2014/main" id="{BFB7F452-EF23-3AFE-B87E-CC589D7E1A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880122" y="5043362"/>
            <a:ext cx="939143" cy="9391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8999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0"/>
    </mc:Choice>
    <mc:Fallback xmlns="">
      <p:transition spd="slow" advTm="1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DF36F0-C02B-7D26-1689-1D1FDE59B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C3DA078-0251-3866-AC30-18960DDC6B5D}"/>
              </a:ext>
            </a:extLst>
          </p:cNvPr>
          <p:cNvSpPr/>
          <p:nvPr/>
        </p:nvSpPr>
        <p:spPr>
          <a:xfrm>
            <a:off x="-5334069" y="5645387"/>
            <a:ext cx="10753725" cy="3901518"/>
          </a:xfrm>
          <a:prstGeom prst="roundRect">
            <a:avLst>
              <a:gd name="adj" fmla="val 57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F75D1CD-4132-F798-776A-62DA41A3969D}"/>
              </a:ext>
            </a:extLst>
          </p:cNvPr>
          <p:cNvGrpSpPr/>
          <p:nvPr/>
        </p:nvGrpSpPr>
        <p:grpSpPr>
          <a:xfrm>
            <a:off x="3047999" y="-1869796"/>
            <a:ext cx="6096000" cy="4695825"/>
            <a:chOff x="3047999" y="-1085849"/>
            <a:chExt cx="6096000" cy="469582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7FB3024-F414-5D80-1515-6A1DBFEBD1DA}"/>
                </a:ext>
              </a:extLst>
            </p:cNvPr>
            <p:cNvSpPr/>
            <p:nvPr/>
          </p:nvSpPr>
          <p:spPr>
            <a:xfrm>
              <a:off x="3757612" y="-1085849"/>
              <a:ext cx="4600575" cy="4695825"/>
            </a:xfrm>
            <a:prstGeom prst="roundRect">
              <a:avLst>
                <a:gd name="adj" fmla="val 5714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0EAE502-8E04-D32B-9DC3-A65224C7B8D0}"/>
                </a:ext>
              </a:extLst>
            </p:cNvPr>
            <p:cNvSpPr txBox="1"/>
            <p:nvPr/>
          </p:nvSpPr>
          <p:spPr>
            <a:xfrm>
              <a:off x="3047999" y="3223182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noProof="0"/>
                <a:t>María Inmaculada Santamaría Valenzuela</a:t>
              </a:r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BEBE7E-7D24-D3D1-E9CE-27DA8B342618}"/>
              </a:ext>
            </a:extLst>
          </p:cNvPr>
          <p:cNvSpPr/>
          <p:nvPr/>
        </p:nvSpPr>
        <p:spPr>
          <a:xfrm>
            <a:off x="719137" y="-1472642"/>
            <a:ext cx="10753725" cy="3901518"/>
          </a:xfrm>
          <a:prstGeom prst="roundRect">
            <a:avLst>
              <a:gd name="adj" fmla="val 57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31BFB-F93F-7466-3F01-640E6AC80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n-US" smtClean="0"/>
              <a:t>73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6B9CC1D-AC35-1E86-8FD1-2BA6E31C3664}"/>
              </a:ext>
            </a:extLst>
          </p:cNvPr>
          <p:cNvSpPr txBox="1">
            <a:spLocks/>
          </p:cNvSpPr>
          <p:nvPr/>
        </p:nvSpPr>
        <p:spPr>
          <a:xfrm>
            <a:off x="757236" y="327458"/>
            <a:ext cx="10677526" cy="2101417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5000">
                <a:ea typeface="ADLaM Display" panose="020F0502020204030204" pitchFamily="2" charset="0"/>
                <a:cs typeface="ADLaM Display" panose="020F0502020204030204" pitchFamily="2" charset="0"/>
              </a:rPr>
              <a:t>Análisis visual de series temporales combinando técnicas de minería de datos (DM) y aprendizaje profundo (DL)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8FC37D5-564E-A4D4-A256-35A2B23710E0}"/>
              </a:ext>
            </a:extLst>
          </p:cNvPr>
          <p:cNvSpPr/>
          <p:nvPr/>
        </p:nvSpPr>
        <p:spPr>
          <a:xfrm>
            <a:off x="9626600" y="5280701"/>
            <a:ext cx="1727200" cy="3154598"/>
          </a:xfrm>
          <a:prstGeom prst="roundRect">
            <a:avLst>
              <a:gd name="adj" fmla="val 5714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200">
                <a:solidFill>
                  <a:schemeClr val="tx1"/>
                </a:solidFill>
                <a:latin typeface="+mj-lt"/>
              </a:rPr>
              <a:t>Directores</a:t>
            </a:r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  <a:p>
            <a:pPr algn="ctr"/>
            <a:endParaRPr lang="es-E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0587166-29E8-F68B-6B67-D3823088AD4D}"/>
              </a:ext>
            </a:extLst>
          </p:cNvPr>
          <p:cNvSpPr/>
          <p:nvPr/>
        </p:nvSpPr>
        <p:spPr>
          <a:xfrm>
            <a:off x="8610600" y="5645387"/>
            <a:ext cx="10753725" cy="3901518"/>
          </a:xfrm>
          <a:prstGeom prst="roundRect">
            <a:avLst>
              <a:gd name="adj" fmla="val 571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CEB54DF-B6A2-9BB1-E369-E4B745F79CBD}"/>
              </a:ext>
            </a:extLst>
          </p:cNvPr>
          <p:cNvSpPr txBox="1"/>
          <p:nvPr/>
        </p:nvSpPr>
        <p:spPr>
          <a:xfrm>
            <a:off x="7442200" y="589258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/>
              <a:t>David Camacho Fernández</a:t>
            </a:r>
            <a:endParaRPr lang="en-US"/>
          </a:p>
          <a:p>
            <a:pPr algn="ctr"/>
            <a:r>
              <a:rPr lang="es-ES"/>
              <a:t>Víctor Rodríguez Fernández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A4A36AF-69F5-C302-6BD1-B244FE477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81" y="5956979"/>
            <a:ext cx="1562513" cy="4336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742AAF-0F0F-A843-6ED8-A0A724E57F4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25344" y="5956980"/>
            <a:ext cx="1071768" cy="4336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67EB4E1-6FD4-AEF7-4EAD-598DF1C7A66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12346" y="5956979"/>
            <a:ext cx="1002514" cy="4336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B7ED95-35E5-FA25-E74A-8F978EF90DB3}"/>
              </a:ext>
            </a:extLst>
          </p:cNvPr>
          <p:cNvSpPr txBox="1">
            <a:spLocks/>
          </p:cNvSpPr>
          <p:nvPr/>
        </p:nvSpPr>
        <p:spPr>
          <a:xfrm>
            <a:off x="719137" y="3385548"/>
            <a:ext cx="10753725" cy="79320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5000" b="1" dirty="0">
                <a:ea typeface="ADLaM Display" panose="020F0502020204030204" pitchFamily="2" charset="0"/>
                <a:cs typeface="ADLaM Display" panose="020F0502020204030204" pitchFamily="2" charset="0"/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118522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0"/>
    </mc:Choice>
    <mc:Fallback xmlns="">
      <p:transition spd="slow" advTm="9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692AFA-8AB6-E381-8D39-125AE71BF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DB53D82-9AE5-95D0-C5D9-BCE27F59341B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70794D2-CF81-E6DD-F9AF-B3107D4B70EA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básico | Caso práctico | apagón 28/04/2025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2/3</a:t>
            </a:r>
            <a:endParaRPr lang="es-ES" sz="2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BF061-9457-4FAC-BDBC-FB5EE8806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8</a:t>
            </a:fld>
            <a:endParaRPr lang="es-ES" noProof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7935ACB-C71F-4B45-633D-7E8DB27951BD}"/>
              </a:ext>
            </a:extLst>
          </p:cNvPr>
          <p:cNvGrpSpPr/>
          <p:nvPr/>
        </p:nvGrpSpPr>
        <p:grpSpPr>
          <a:xfrm>
            <a:off x="94161" y="6364834"/>
            <a:ext cx="10996704" cy="2285033"/>
            <a:chOff x="17961" y="6364834"/>
            <a:chExt cx="10996704" cy="228503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2C6A474F-123F-E8FF-9496-CD9577C88A4A}"/>
                </a:ext>
              </a:extLst>
            </p:cNvPr>
            <p:cNvSpPr/>
            <p:nvPr/>
          </p:nvSpPr>
          <p:spPr>
            <a:xfrm>
              <a:off x="17961" y="6364834"/>
              <a:ext cx="10996704" cy="2285033"/>
            </a:xfrm>
            <a:prstGeom prst="roundRect">
              <a:avLst>
                <a:gd name="adj" fmla="val 5714"/>
              </a:avLst>
            </a:prstGeom>
            <a:solidFill>
              <a:srgbClr val="F5F8F9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3" name="Rectangle: Rounded Corners 21">
              <a:extLst>
                <a:ext uri="{FF2B5EF4-FFF2-40B4-BE49-F238E27FC236}">
                  <a16:creationId xmlns:a16="http://schemas.microsoft.com/office/drawing/2014/main" id="{903371B2-47D2-0674-82BB-3914C5B4469E}"/>
                </a:ext>
              </a:extLst>
            </p:cNvPr>
            <p:cNvSpPr/>
            <p:nvPr/>
          </p:nvSpPr>
          <p:spPr>
            <a:xfrm>
              <a:off x="3084097" y="6475416"/>
              <a:ext cx="4870661" cy="210368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600">
                  <a:solidFill>
                    <a:schemeClr val="tx1"/>
                  </a:solidFill>
                </a:rPr>
                <a:t>Francia bloquea a España para protegerse del apagón</a:t>
              </a:r>
            </a:p>
          </p:txBody>
        </p:sp>
        <p:sp>
          <p:nvSpPr>
            <p:cNvPr id="12" name="Rectángulo 25">
              <a:extLst>
                <a:ext uri="{FF2B5EF4-FFF2-40B4-BE49-F238E27FC236}">
                  <a16:creationId xmlns:a16="http://schemas.microsoft.com/office/drawing/2014/main" id="{AD8BC527-8232-FB1D-33D1-868CC5E39607}"/>
                </a:ext>
              </a:extLst>
            </p:cNvPr>
            <p:cNvSpPr/>
            <p:nvPr/>
          </p:nvSpPr>
          <p:spPr>
            <a:xfrm>
              <a:off x="166062" y="6475416"/>
              <a:ext cx="2775161" cy="21036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>
                  <a:solidFill>
                    <a:schemeClr val="tx1"/>
                  </a:solidFill>
                </a:rPr>
                <a:t>Exportamos energía a Francia</a:t>
              </a:r>
            </a:p>
          </p:txBody>
        </p:sp>
        <p:sp>
          <p:nvSpPr>
            <p:cNvPr id="14" name="Rectangle: Rounded Corners 22">
              <a:extLst>
                <a:ext uri="{FF2B5EF4-FFF2-40B4-BE49-F238E27FC236}">
                  <a16:creationId xmlns:a16="http://schemas.microsoft.com/office/drawing/2014/main" id="{0E7E3753-F6A0-AAFC-7989-488CCC363913}"/>
                </a:ext>
              </a:extLst>
            </p:cNvPr>
            <p:cNvSpPr/>
            <p:nvPr/>
          </p:nvSpPr>
          <p:spPr>
            <a:xfrm>
              <a:off x="8097632" y="6475415"/>
              <a:ext cx="2749341" cy="210369"/>
            </a:xfrm>
            <a:prstGeom prst="rect">
              <a:avLst/>
            </a:prstGeom>
            <a:solidFill>
              <a:srgbClr val="F5F8F9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600" noProof="0">
                  <a:solidFill>
                    <a:schemeClr val="tx1"/>
                  </a:solidFill>
                </a:rPr>
                <a:t>Importamos hasta estabilizar</a:t>
              </a:r>
              <a:endParaRPr lang="es-E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16D009-2B9E-EDA2-43EC-5CAB58B1FEBB}"/>
              </a:ext>
            </a:extLst>
          </p:cNvPr>
          <p:cNvGrpSpPr/>
          <p:nvPr/>
        </p:nvGrpSpPr>
        <p:grpSpPr>
          <a:xfrm>
            <a:off x="193140" y="2591649"/>
            <a:ext cx="5817465" cy="2919499"/>
            <a:chOff x="338272" y="3259345"/>
            <a:chExt cx="5556437" cy="2800767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B8F2595E-3425-4B7D-C5DC-5DD582098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8272" y="3259399"/>
              <a:ext cx="5556436" cy="2286799"/>
            </a:xfrm>
            <a:prstGeom prst="rect">
              <a:avLst/>
            </a:prstGeom>
          </p:spPr>
        </p:pic>
        <p:sp>
          <p:nvSpPr>
            <p:cNvPr id="11" name="Rectangle: Rounded Corners 22">
              <a:extLst>
                <a:ext uri="{FF2B5EF4-FFF2-40B4-BE49-F238E27FC236}">
                  <a16:creationId xmlns:a16="http://schemas.microsoft.com/office/drawing/2014/main" id="{2A122B3D-79D5-0B3B-5608-7A5A5ED180A7}"/>
                </a:ext>
              </a:extLst>
            </p:cNvPr>
            <p:cNvSpPr/>
            <p:nvPr/>
          </p:nvSpPr>
          <p:spPr>
            <a:xfrm>
              <a:off x="3929585" y="3259345"/>
              <a:ext cx="1682155" cy="2421482"/>
            </a:xfrm>
            <a:prstGeom prst="rect">
              <a:avLst/>
            </a:prstGeom>
            <a:solidFill>
              <a:srgbClr val="F5F8F9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5" name="Rectangle: Rounded Corners 21">
              <a:extLst>
                <a:ext uri="{FF2B5EF4-FFF2-40B4-BE49-F238E27FC236}">
                  <a16:creationId xmlns:a16="http://schemas.microsoft.com/office/drawing/2014/main" id="{4700B879-8322-3180-01AA-44820DEEDF2F}"/>
                </a:ext>
              </a:extLst>
            </p:cNvPr>
            <p:cNvSpPr/>
            <p:nvPr/>
          </p:nvSpPr>
          <p:spPr>
            <a:xfrm>
              <a:off x="3167586" y="3259400"/>
              <a:ext cx="761999" cy="2421482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 sz="1400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6" name="Rectángulo 25">
              <a:extLst>
                <a:ext uri="{FF2B5EF4-FFF2-40B4-BE49-F238E27FC236}">
                  <a16:creationId xmlns:a16="http://schemas.microsoft.com/office/drawing/2014/main" id="{D6116360-3B88-5CAE-2D94-87BF4089D53E}"/>
                </a:ext>
              </a:extLst>
            </p:cNvPr>
            <p:cNvSpPr/>
            <p:nvPr/>
          </p:nvSpPr>
          <p:spPr>
            <a:xfrm>
              <a:off x="1037372" y="3259345"/>
              <a:ext cx="2130214" cy="2421536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7" name="Content Placeholder 6">
              <a:extLst>
                <a:ext uri="{FF2B5EF4-FFF2-40B4-BE49-F238E27FC236}">
                  <a16:creationId xmlns:a16="http://schemas.microsoft.com/office/drawing/2014/main" id="{66785DBB-4895-7E26-018D-962EB45354A9}"/>
                </a:ext>
              </a:extLst>
            </p:cNvPr>
            <p:cNvSpPr txBox="1">
              <a:spLocks/>
            </p:cNvSpPr>
            <p:nvPr/>
          </p:nvSpPr>
          <p:spPr>
            <a:xfrm>
              <a:off x="472975" y="5781076"/>
              <a:ext cx="5421734" cy="27903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600"/>
                <a:t>Con Francia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EFFC5C-836B-9F43-FC7E-B81153E9F413}"/>
              </a:ext>
            </a:extLst>
          </p:cNvPr>
          <p:cNvGrpSpPr/>
          <p:nvPr/>
        </p:nvGrpSpPr>
        <p:grpSpPr>
          <a:xfrm>
            <a:off x="6218972" y="2595811"/>
            <a:ext cx="5842329" cy="2817162"/>
            <a:chOff x="6267712" y="2393725"/>
            <a:chExt cx="5580185" cy="2702592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0D57CFF1-962A-9AFE-FEC2-A9D761065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267712" y="2408766"/>
              <a:ext cx="5520022" cy="2271812"/>
            </a:xfrm>
            <a:prstGeom prst="rect">
              <a:avLst/>
            </a:prstGeom>
          </p:spPr>
        </p:pic>
        <p:sp>
          <p:nvSpPr>
            <p:cNvPr id="20" name="Content Placeholder 6">
              <a:extLst>
                <a:ext uri="{FF2B5EF4-FFF2-40B4-BE49-F238E27FC236}">
                  <a16:creationId xmlns:a16="http://schemas.microsoft.com/office/drawing/2014/main" id="{66993115-95A9-367B-5433-508A3442E1D9}"/>
                </a:ext>
              </a:extLst>
            </p:cNvPr>
            <p:cNvSpPr txBox="1">
              <a:spLocks/>
            </p:cNvSpPr>
            <p:nvPr/>
          </p:nvSpPr>
          <p:spPr>
            <a:xfrm>
              <a:off x="6311349" y="4817281"/>
              <a:ext cx="5421734" cy="27903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600"/>
                <a:t>Con otros países / zonas geográficas</a:t>
              </a:r>
            </a:p>
          </p:txBody>
        </p:sp>
        <p:sp>
          <p:nvSpPr>
            <p:cNvPr id="21" name="Rectangle: Rounded Corners 22">
              <a:extLst>
                <a:ext uri="{FF2B5EF4-FFF2-40B4-BE49-F238E27FC236}">
                  <a16:creationId xmlns:a16="http://schemas.microsoft.com/office/drawing/2014/main" id="{A6B6C35A-D217-C42C-3EB0-9FA1215E9F13}"/>
                </a:ext>
              </a:extLst>
            </p:cNvPr>
            <p:cNvSpPr/>
            <p:nvPr/>
          </p:nvSpPr>
          <p:spPr>
            <a:xfrm>
              <a:off x="10002357" y="2393725"/>
              <a:ext cx="1845540" cy="2409396"/>
            </a:xfrm>
            <a:prstGeom prst="rect">
              <a:avLst/>
            </a:prstGeom>
            <a:solidFill>
              <a:srgbClr val="F5F8F9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7A8B6F5-8397-4107-1D7E-F9DE139BA309}"/>
                </a:ext>
              </a:extLst>
            </p:cNvPr>
            <p:cNvSpPr/>
            <p:nvPr/>
          </p:nvSpPr>
          <p:spPr>
            <a:xfrm>
              <a:off x="9063568" y="2393780"/>
              <a:ext cx="938788" cy="2409396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 sz="1400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3" name="Rectángulo 25">
              <a:extLst>
                <a:ext uri="{FF2B5EF4-FFF2-40B4-BE49-F238E27FC236}">
                  <a16:creationId xmlns:a16="http://schemas.microsoft.com/office/drawing/2014/main" id="{C81BBEDE-409D-6751-8FC5-B94EF920C886}"/>
                </a:ext>
              </a:extLst>
            </p:cNvPr>
            <p:cNvSpPr/>
            <p:nvPr/>
          </p:nvSpPr>
          <p:spPr>
            <a:xfrm>
              <a:off x="6972992" y="2393725"/>
              <a:ext cx="2090575" cy="240945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D0C20A3-4058-3E2C-AC1B-DF1B59C4D0C1}"/>
              </a:ext>
            </a:extLst>
          </p:cNvPr>
          <p:cNvGrpSpPr/>
          <p:nvPr/>
        </p:nvGrpSpPr>
        <p:grpSpPr>
          <a:xfrm>
            <a:off x="17961" y="5206090"/>
            <a:ext cx="1089579" cy="1060938"/>
            <a:chOff x="11207068" y="5072674"/>
            <a:chExt cx="1089579" cy="1060938"/>
          </a:xfrm>
        </p:grpSpPr>
        <p:pic>
          <p:nvPicPr>
            <p:cNvPr id="3" name="Graphic 2" descr="Lamp with solid fill">
              <a:extLst>
                <a:ext uri="{FF2B5EF4-FFF2-40B4-BE49-F238E27FC236}">
                  <a16:creationId xmlns:a16="http://schemas.microsoft.com/office/drawing/2014/main" id="{11E04ADA-AEDE-333B-222C-31E50DF71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Candle with solid fill">
              <a:extLst>
                <a:ext uri="{FF2B5EF4-FFF2-40B4-BE49-F238E27FC236}">
                  <a16:creationId xmlns:a16="http://schemas.microsoft.com/office/drawing/2014/main" id="{29F9F24A-7B65-82C1-05FE-CD0DB673C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5BE34B1A-31A4-5F75-8692-826DE3DE3A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03604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AA9C0E-CBAD-D7B9-09D3-BDBA4BF33FD8}"/>
              </a:ext>
            </a:extLst>
          </p:cNvPr>
          <p:cNvCxnSpPr>
            <a:cxnSpLocks/>
          </p:cNvCxnSpPr>
          <p:nvPr/>
        </p:nvCxnSpPr>
        <p:spPr>
          <a:xfrm>
            <a:off x="0" y="3512364"/>
            <a:ext cx="12554712" cy="263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0B1911-A907-B6D1-3A60-56302567B5E5}"/>
              </a:ext>
            </a:extLst>
          </p:cNvPr>
          <p:cNvSpPr txBox="1">
            <a:spLocks/>
          </p:cNvSpPr>
          <p:nvPr/>
        </p:nvSpPr>
        <p:spPr>
          <a:xfrm>
            <a:off x="923928" y="3564489"/>
            <a:ext cx="1433643" cy="3780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>
                <a:solidFill>
                  <a:schemeClr val="accent6"/>
                </a:solidFill>
              </a:rPr>
              <a:t>&lt;0 Exportar</a:t>
            </a:r>
          </a:p>
        </p:txBody>
      </p:sp>
      <p:sp>
        <p:nvSpPr>
          <p:cNvPr id="29" name="Content Placeholder 6">
            <a:extLst>
              <a:ext uri="{FF2B5EF4-FFF2-40B4-BE49-F238E27FC236}">
                <a16:creationId xmlns:a16="http://schemas.microsoft.com/office/drawing/2014/main" id="{A355EAA3-E986-4FB1-9C61-398E9B071D07}"/>
              </a:ext>
            </a:extLst>
          </p:cNvPr>
          <p:cNvSpPr txBox="1">
            <a:spLocks/>
          </p:cNvSpPr>
          <p:nvPr/>
        </p:nvSpPr>
        <p:spPr>
          <a:xfrm>
            <a:off x="923931" y="3186549"/>
            <a:ext cx="1602135" cy="3780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>
                <a:solidFill>
                  <a:schemeClr val="accent6"/>
                </a:solidFill>
              </a:rPr>
              <a:t>&gt; 0 Importar</a:t>
            </a:r>
          </a:p>
        </p:txBody>
      </p:sp>
      <p:sp>
        <p:nvSpPr>
          <p:cNvPr id="33" name="Content Placeholder 6">
            <a:extLst>
              <a:ext uri="{FF2B5EF4-FFF2-40B4-BE49-F238E27FC236}">
                <a16:creationId xmlns:a16="http://schemas.microsoft.com/office/drawing/2014/main" id="{25E80269-70E5-51B8-4C8E-2DF61A9E5A2B}"/>
              </a:ext>
            </a:extLst>
          </p:cNvPr>
          <p:cNvSpPr txBox="1">
            <a:spLocks/>
          </p:cNvSpPr>
          <p:nvPr/>
        </p:nvSpPr>
        <p:spPr>
          <a:xfrm>
            <a:off x="2372062" y="1660691"/>
            <a:ext cx="7447872" cy="3938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200" dirty="0">
                <a:solidFill>
                  <a:schemeClr val="accent6"/>
                </a:solidFill>
              </a:rPr>
              <a:t>Gráficas de exportación e importación de energía eléctrica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B4EF542-00A5-B7DB-601F-31336910183A}"/>
              </a:ext>
            </a:extLst>
          </p:cNvPr>
          <p:cNvGrpSpPr/>
          <p:nvPr/>
        </p:nvGrpSpPr>
        <p:grpSpPr>
          <a:xfrm>
            <a:off x="927070" y="2975711"/>
            <a:ext cx="1041487" cy="1073306"/>
            <a:chOff x="1107540" y="1490472"/>
            <a:chExt cx="550263" cy="605353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4CCBFA4-6660-D347-BFFD-09E864EA452D}"/>
                </a:ext>
              </a:extLst>
            </p:cNvPr>
            <p:cNvCxnSpPr/>
            <p:nvPr/>
          </p:nvCxnSpPr>
          <p:spPr>
            <a:xfrm flipV="1">
              <a:off x="1107540" y="1490472"/>
              <a:ext cx="0" cy="6053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41D2AB7-2869-8023-C912-01D5B393A939}"/>
                </a:ext>
              </a:extLst>
            </p:cNvPr>
            <p:cNvCxnSpPr>
              <a:cxnSpLocks/>
            </p:cNvCxnSpPr>
            <p:nvPr/>
          </p:nvCxnSpPr>
          <p:spPr>
            <a:xfrm>
              <a:off x="1107540" y="2095825"/>
              <a:ext cx="5502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Content Placeholder 6">
            <a:extLst>
              <a:ext uri="{FF2B5EF4-FFF2-40B4-BE49-F238E27FC236}">
                <a16:creationId xmlns:a16="http://schemas.microsoft.com/office/drawing/2014/main" id="{C19A7CB5-1A4D-B0BC-14F4-699C39C60071}"/>
              </a:ext>
            </a:extLst>
          </p:cNvPr>
          <p:cNvSpPr txBox="1">
            <a:spLocks/>
          </p:cNvSpPr>
          <p:nvPr/>
        </p:nvSpPr>
        <p:spPr>
          <a:xfrm>
            <a:off x="297770" y="3113184"/>
            <a:ext cx="1602135" cy="3780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>
                <a:solidFill>
                  <a:schemeClr val="accent6"/>
                </a:solidFill>
              </a:rPr>
              <a:t>MW</a:t>
            </a:r>
          </a:p>
        </p:txBody>
      </p:sp>
      <p:sp>
        <p:nvSpPr>
          <p:cNvPr id="41" name="Content Placeholder 6">
            <a:extLst>
              <a:ext uri="{FF2B5EF4-FFF2-40B4-BE49-F238E27FC236}">
                <a16:creationId xmlns:a16="http://schemas.microsoft.com/office/drawing/2014/main" id="{23AA8D24-62ED-88F4-9B90-E79E9E486EA4}"/>
              </a:ext>
            </a:extLst>
          </p:cNvPr>
          <p:cNvSpPr txBox="1">
            <a:spLocks/>
          </p:cNvSpPr>
          <p:nvPr/>
        </p:nvSpPr>
        <p:spPr>
          <a:xfrm>
            <a:off x="1086862" y="4086064"/>
            <a:ext cx="1602135" cy="3780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>
                <a:solidFill>
                  <a:schemeClr val="accent6"/>
                </a:solidFill>
              </a:rPr>
              <a:t>tiempo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E481FDB3-8A1D-CB13-77DC-9F1F8A4FFD12}"/>
              </a:ext>
            </a:extLst>
          </p:cNvPr>
          <p:cNvSpPr txBox="1">
            <a:spLocks/>
          </p:cNvSpPr>
          <p:nvPr/>
        </p:nvSpPr>
        <p:spPr>
          <a:xfrm>
            <a:off x="592696" y="6042054"/>
            <a:ext cx="2130214" cy="3780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600"/>
              <a:t>Leyenda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247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30"/>
    </mc:Choice>
    <mc:Fallback xmlns="">
      <p:transition spd="slow" advTm="28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29" grpId="0"/>
      <p:bldP spid="29" grpId="1"/>
      <p:bldP spid="33" grpId="0"/>
      <p:bldP spid="40" grpId="0"/>
      <p:bldP spid="40" grpId="1"/>
      <p:bldP spid="41" grpId="0"/>
      <p:bldP spid="41" grpId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2E897C-37A7-2193-B174-15A5A971A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1495A8C-C9E5-FC6A-DD1C-1BAD397D0707}"/>
              </a:ext>
            </a:extLst>
          </p:cNvPr>
          <p:cNvSpPr/>
          <p:nvPr/>
        </p:nvSpPr>
        <p:spPr>
          <a:xfrm>
            <a:off x="-498606" y="1255220"/>
            <a:ext cx="13189209" cy="5946229"/>
          </a:xfrm>
          <a:prstGeom prst="roundRect">
            <a:avLst>
              <a:gd name="adj" fmla="val 5714"/>
            </a:avLst>
          </a:prstGeom>
          <a:solidFill>
            <a:srgbClr val="F5F8F9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F7E7077-D67D-8C74-C1CA-E55FA6CA8C2E}"/>
              </a:ext>
            </a:extLst>
          </p:cNvPr>
          <p:cNvSpPr/>
          <p:nvPr/>
        </p:nvSpPr>
        <p:spPr>
          <a:xfrm>
            <a:off x="902090" y="-2869258"/>
            <a:ext cx="10753725" cy="3843728"/>
          </a:xfrm>
          <a:prstGeom prst="roundRect">
            <a:avLst>
              <a:gd name="adj" fmla="val 571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s-ES" sz="3000" dirty="0">
              <a:solidFill>
                <a:schemeClr val="tx1"/>
              </a:solidFill>
              <a:latin typeface="+mj-lt"/>
            </a:endParaRPr>
          </a:p>
          <a:p>
            <a:pPr algn="ctr"/>
            <a:r>
              <a:rPr lang="es-ES" sz="2800" b="1" dirty="0">
                <a:solidFill>
                  <a:schemeClr val="tx1"/>
                </a:solidFill>
                <a:latin typeface="+mj-lt"/>
              </a:rPr>
              <a:t>Análisis visual básico | Caso práctico | apagón 28/04/2025 </a:t>
            </a:r>
            <a:r>
              <a:rPr lang="es-ES" sz="2800" b="1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3/3</a:t>
            </a:r>
            <a:endParaRPr lang="es-ES" sz="28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AC297-7A32-770B-8FA3-844A0E1AE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6E274-3D30-4D47-98D0-0581248BD0B1}" type="slidenum">
              <a:rPr lang="es-ES" noProof="0" smtClean="0"/>
              <a:t>9</a:t>
            </a:fld>
            <a:endParaRPr lang="es-ES" noProof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A908A2-25BB-AD81-E2BB-8B7DFDA0A54D}"/>
              </a:ext>
            </a:extLst>
          </p:cNvPr>
          <p:cNvGrpSpPr/>
          <p:nvPr/>
        </p:nvGrpSpPr>
        <p:grpSpPr>
          <a:xfrm>
            <a:off x="94161" y="6364834"/>
            <a:ext cx="10996704" cy="2285033"/>
            <a:chOff x="17961" y="6364834"/>
            <a:chExt cx="10996704" cy="2285033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3B37C26-20EE-27E8-DD0D-0B2246A3684E}"/>
                </a:ext>
              </a:extLst>
            </p:cNvPr>
            <p:cNvSpPr/>
            <p:nvPr/>
          </p:nvSpPr>
          <p:spPr>
            <a:xfrm>
              <a:off x="17961" y="6364834"/>
              <a:ext cx="10996704" cy="2285033"/>
            </a:xfrm>
            <a:prstGeom prst="roundRect">
              <a:avLst>
                <a:gd name="adj" fmla="val 5714"/>
              </a:avLst>
            </a:prstGeom>
            <a:solidFill>
              <a:srgbClr val="F5F8F9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  <a:p>
              <a:pPr algn="ctr"/>
              <a:endParaRPr lang="es-ES" sz="300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3" name="Rectangle: Rounded Corners 21">
              <a:extLst>
                <a:ext uri="{FF2B5EF4-FFF2-40B4-BE49-F238E27FC236}">
                  <a16:creationId xmlns:a16="http://schemas.microsoft.com/office/drawing/2014/main" id="{EDFF1AA4-AC0E-3CEB-893A-535467AF6F22}"/>
                </a:ext>
              </a:extLst>
            </p:cNvPr>
            <p:cNvSpPr/>
            <p:nvPr/>
          </p:nvSpPr>
          <p:spPr>
            <a:xfrm>
              <a:off x="3084097" y="6475416"/>
              <a:ext cx="4870661" cy="210368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600">
                  <a:solidFill>
                    <a:schemeClr val="tx1"/>
                  </a:solidFill>
                </a:rPr>
                <a:t>Francia bloquea a España para protegerse del apagón</a:t>
              </a:r>
            </a:p>
          </p:txBody>
        </p:sp>
        <p:sp>
          <p:nvSpPr>
            <p:cNvPr id="12" name="Rectángulo 25">
              <a:extLst>
                <a:ext uri="{FF2B5EF4-FFF2-40B4-BE49-F238E27FC236}">
                  <a16:creationId xmlns:a16="http://schemas.microsoft.com/office/drawing/2014/main" id="{06BEFEE8-D0DB-E2A4-072A-BA44A6590857}"/>
                </a:ext>
              </a:extLst>
            </p:cNvPr>
            <p:cNvSpPr/>
            <p:nvPr/>
          </p:nvSpPr>
          <p:spPr>
            <a:xfrm>
              <a:off x="166062" y="6475416"/>
              <a:ext cx="2775161" cy="210368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600">
                  <a:solidFill>
                    <a:schemeClr val="tx1"/>
                  </a:solidFill>
                </a:rPr>
                <a:t>Exportamos energía a Francia</a:t>
              </a:r>
            </a:p>
          </p:txBody>
        </p:sp>
        <p:sp>
          <p:nvSpPr>
            <p:cNvPr id="14" name="Rectangle: Rounded Corners 22">
              <a:extLst>
                <a:ext uri="{FF2B5EF4-FFF2-40B4-BE49-F238E27FC236}">
                  <a16:creationId xmlns:a16="http://schemas.microsoft.com/office/drawing/2014/main" id="{C9F0A33C-820C-F582-4575-8D78310C40E6}"/>
                </a:ext>
              </a:extLst>
            </p:cNvPr>
            <p:cNvSpPr/>
            <p:nvPr/>
          </p:nvSpPr>
          <p:spPr>
            <a:xfrm>
              <a:off x="8097632" y="6475415"/>
              <a:ext cx="2749341" cy="210369"/>
            </a:xfrm>
            <a:prstGeom prst="rect">
              <a:avLst/>
            </a:prstGeom>
            <a:solidFill>
              <a:srgbClr val="F5F8F9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ES" sz="1600" noProof="0">
                  <a:solidFill>
                    <a:schemeClr val="tx1"/>
                  </a:solidFill>
                </a:rPr>
                <a:t>Importamos hasta estabilizar</a:t>
              </a:r>
              <a:endParaRPr lang="es-ES" sz="1600">
                <a:solidFill>
                  <a:schemeClr val="tx1"/>
                </a:solidFill>
              </a:endParaRPr>
            </a:p>
          </p:txBody>
        </p:sp>
      </p:grpSp>
      <p:sp>
        <p:nvSpPr>
          <p:cNvPr id="27" name="Content Placeholder 6">
            <a:extLst>
              <a:ext uri="{FF2B5EF4-FFF2-40B4-BE49-F238E27FC236}">
                <a16:creationId xmlns:a16="http://schemas.microsoft.com/office/drawing/2014/main" id="{6573194B-269F-609D-D8B1-3C53A5685DBB}"/>
              </a:ext>
            </a:extLst>
          </p:cNvPr>
          <p:cNvSpPr txBox="1">
            <a:spLocks/>
          </p:cNvSpPr>
          <p:nvPr/>
        </p:nvSpPr>
        <p:spPr>
          <a:xfrm>
            <a:off x="592696" y="6042054"/>
            <a:ext cx="2130214" cy="3780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600"/>
              <a:t>Leyenda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2242FDF-5A4B-1607-5F3A-24890891EE1C}"/>
              </a:ext>
            </a:extLst>
          </p:cNvPr>
          <p:cNvGrpSpPr/>
          <p:nvPr/>
        </p:nvGrpSpPr>
        <p:grpSpPr>
          <a:xfrm>
            <a:off x="17961" y="5206090"/>
            <a:ext cx="1089579" cy="1060938"/>
            <a:chOff x="11207068" y="5072674"/>
            <a:chExt cx="1089579" cy="1060938"/>
          </a:xfrm>
        </p:grpSpPr>
        <p:pic>
          <p:nvPicPr>
            <p:cNvPr id="3" name="Graphic 2" descr="Lamp with solid fill">
              <a:extLst>
                <a:ext uri="{FF2B5EF4-FFF2-40B4-BE49-F238E27FC236}">
                  <a16:creationId xmlns:a16="http://schemas.microsoft.com/office/drawing/2014/main" id="{F31213DE-41F8-7B90-11B5-C6E24CD01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07068" y="5072674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Candle with solid fill">
              <a:extLst>
                <a:ext uri="{FF2B5EF4-FFF2-40B4-BE49-F238E27FC236}">
                  <a16:creationId xmlns:a16="http://schemas.microsoft.com/office/drawing/2014/main" id="{FB1EA2E8-6C9E-8E32-A49D-A72622B44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382247" y="5219212"/>
              <a:ext cx="914400" cy="914400"/>
            </a:xfrm>
            <a:prstGeom prst="rect">
              <a:avLst/>
            </a:prstGeom>
          </p:spPr>
        </p:pic>
      </p:grp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1B140FC-3F45-0B84-0C0D-A2F15628BC14}"/>
              </a:ext>
            </a:extLst>
          </p:cNvPr>
          <p:cNvSpPr/>
          <p:nvPr/>
        </p:nvSpPr>
        <p:spPr>
          <a:xfrm>
            <a:off x="9051587" y="4705349"/>
            <a:ext cx="2250450" cy="1135335"/>
          </a:xfrm>
          <a:prstGeom prst="roundRect">
            <a:avLst/>
          </a:prstGeom>
          <a:solidFill>
            <a:srgbClr val="F5F8F9"/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400" noProof="0">
                <a:solidFill>
                  <a:schemeClr val="tx1"/>
                </a:solidFill>
              </a:rPr>
              <a:t>Gas</a:t>
            </a:r>
          </a:p>
          <a:p>
            <a:pPr algn="ctr"/>
            <a:r>
              <a:rPr lang="es-ES" sz="1400" noProof="0">
                <a:solidFill>
                  <a:schemeClr val="tx1"/>
                </a:solidFill>
              </a:rPr>
              <a:t>Carbón</a:t>
            </a:r>
          </a:p>
          <a:p>
            <a:pPr algn="ctr"/>
            <a:r>
              <a:rPr lang="es-ES" sz="1400" noProof="0">
                <a:solidFill>
                  <a:schemeClr val="tx1"/>
                </a:solidFill>
              </a:rPr>
              <a:t>Ciclo combinado</a:t>
            </a:r>
          </a:p>
          <a:p>
            <a:pPr algn="ctr"/>
            <a:r>
              <a:rPr lang="es-ES" sz="1400" noProof="0">
                <a:solidFill>
                  <a:schemeClr val="tx1"/>
                </a:solidFill>
              </a:rPr>
              <a:t>Cogeneración y residuos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1D8F3F6-0454-117A-61EF-357BEEDB3617}"/>
              </a:ext>
            </a:extLst>
          </p:cNvPr>
          <p:cNvGrpSpPr/>
          <p:nvPr/>
        </p:nvGrpSpPr>
        <p:grpSpPr>
          <a:xfrm>
            <a:off x="6780454" y="1373715"/>
            <a:ext cx="5910149" cy="2426462"/>
            <a:chOff x="7580698" y="1718293"/>
            <a:chExt cx="5421734" cy="2161751"/>
          </a:xfrm>
        </p:grpSpPr>
        <p:sp>
          <p:nvSpPr>
            <p:cNvPr id="32" name="Content Placeholder 6">
              <a:extLst>
                <a:ext uri="{FF2B5EF4-FFF2-40B4-BE49-F238E27FC236}">
                  <a16:creationId xmlns:a16="http://schemas.microsoft.com/office/drawing/2014/main" id="{2CDEB6F0-1307-01A8-6AC6-221B71B41656}"/>
                </a:ext>
              </a:extLst>
            </p:cNvPr>
            <p:cNvSpPr txBox="1">
              <a:spLocks/>
            </p:cNvSpPr>
            <p:nvPr/>
          </p:nvSpPr>
          <p:spPr>
            <a:xfrm>
              <a:off x="7580698" y="3601008"/>
              <a:ext cx="5421734" cy="27903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600"/>
                <a:t>Centrales nucleares</a:t>
              </a: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00E6E954-EB39-44B7-9868-67FA5F3AA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31014" y="1718293"/>
              <a:ext cx="4543025" cy="1869721"/>
            </a:xfrm>
            <a:prstGeom prst="rect">
              <a:avLst/>
            </a:prstGeom>
          </p:spPr>
        </p:pic>
        <p:sp>
          <p:nvSpPr>
            <p:cNvPr id="37" name="Rectangle: Rounded Corners 22">
              <a:extLst>
                <a:ext uri="{FF2B5EF4-FFF2-40B4-BE49-F238E27FC236}">
                  <a16:creationId xmlns:a16="http://schemas.microsoft.com/office/drawing/2014/main" id="{B8EC3EF4-4A69-781C-CA1A-FC66D0684F5B}"/>
                </a:ext>
              </a:extLst>
            </p:cNvPr>
            <p:cNvSpPr/>
            <p:nvPr/>
          </p:nvSpPr>
          <p:spPr>
            <a:xfrm>
              <a:off x="11049745" y="1737702"/>
              <a:ext cx="910850" cy="1869666"/>
            </a:xfrm>
            <a:prstGeom prst="rect">
              <a:avLst/>
            </a:prstGeom>
            <a:solidFill>
              <a:srgbClr val="F5F8F9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38" name="Rectangle: Rounded Corners 21">
              <a:extLst>
                <a:ext uri="{FF2B5EF4-FFF2-40B4-BE49-F238E27FC236}">
                  <a16:creationId xmlns:a16="http://schemas.microsoft.com/office/drawing/2014/main" id="{FD4D1970-A5C5-F105-CE12-668368C2CA6F}"/>
                </a:ext>
              </a:extLst>
            </p:cNvPr>
            <p:cNvSpPr/>
            <p:nvPr/>
          </p:nvSpPr>
          <p:spPr>
            <a:xfrm>
              <a:off x="10287745" y="1737757"/>
              <a:ext cx="761999" cy="1869666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 sz="1400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39" name="Rectángulo 25">
              <a:extLst>
                <a:ext uri="{FF2B5EF4-FFF2-40B4-BE49-F238E27FC236}">
                  <a16:creationId xmlns:a16="http://schemas.microsoft.com/office/drawing/2014/main" id="{EE46164B-AD14-6875-1B66-C75B2B8DCB16}"/>
                </a:ext>
              </a:extLst>
            </p:cNvPr>
            <p:cNvSpPr/>
            <p:nvPr/>
          </p:nvSpPr>
          <p:spPr>
            <a:xfrm>
              <a:off x="8186997" y="1737702"/>
              <a:ext cx="2100747" cy="186972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1BB8C29-3971-7C69-D559-534100ABD93A}"/>
              </a:ext>
            </a:extLst>
          </p:cNvPr>
          <p:cNvGrpSpPr/>
          <p:nvPr/>
        </p:nvGrpSpPr>
        <p:grpSpPr>
          <a:xfrm>
            <a:off x="3217800" y="3677024"/>
            <a:ext cx="5910149" cy="2381806"/>
            <a:chOff x="4551949" y="3956237"/>
            <a:chExt cx="5421734" cy="2121967"/>
          </a:xfrm>
        </p:grpSpPr>
        <p:sp>
          <p:nvSpPr>
            <p:cNvPr id="33" name="Content Placeholder 6">
              <a:extLst>
                <a:ext uri="{FF2B5EF4-FFF2-40B4-BE49-F238E27FC236}">
                  <a16:creationId xmlns:a16="http://schemas.microsoft.com/office/drawing/2014/main" id="{89115592-9777-32FE-484B-86ED6C61B367}"/>
                </a:ext>
              </a:extLst>
            </p:cNvPr>
            <p:cNvSpPr txBox="1">
              <a:spLocks/>
            </p:cNvSpPr>
            <p:nvPr/>
          </p:nvSpPr>
          <p:spPr>
            <a:xfrm>
              <a:off x="4551949" y="5799168"/>
              <a:ext cx="5421734" cy="27903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600"/>
                <a:t>Otros (principalmente ciclo combinado – gas)</a:t>
              </a:r>
            </a:p>
          </p:txBody>
        </p: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7AD91691-0D26-5DF5-7491-54266A7BF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986035" y="3999142"/>
              <a:ext cx="4483511" cy="1845228"/>
            </a:xfrm>
            <a:prstGeom prst="rect">
              <a:avLst/>
            </a:prstGeom>
          </p:spPr>
        </p:pic>
        <p:sp>
          <p:nvSpPr>
            <p:cNvPr id="40" name="Rectangle: Rounded Corners 22">
              <a:extLst>
                <a:ext uri="{FF2B5EF4-FFF2-40B4-BE49-F238E27FC236}">
                  <a16:creationId xmlns:a16="http://schemas.microsoft.com/office/drawing/2014/main" id="{5BF1BF24-70BA-7806-53A4-1E40627698A6}"/>
                </a:ext>
              </a:extLst>
            </p:cNvPr>
            <p:cNvSpPr/>
            <p:nvPr/>
          </p:nvSpPr>
          <p:spPr>
            <a:xfrm>
              <a:off x="8338953" y="3956237"/>
              <a:ext cx="910850" cy="1869666"/>
            </a:xfrm>
            <a:prstGeom prst="rect">
              <a:avLst/>
            </a:prstGeom>
            <a:solidFill>
              <a:srgbClr val="F5F8F9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41" name="Rectangle: Rounded Corners 21">
              <a:extLst>
                <a:ext uri="{FF2B5EF4-FFF2-40B4-BE49-F238E27FC236}">
                  <a16:creationId xmlns:a16="http://schemas.microsoft.com/office/drawing/2014/main" id="{0C2C460F-F17B-53DD-E79D-CD3D8EC858D0}"/>
                </a:ext>
              </a:extLst>
            </p:cNvPr>
            <p:cNvSpPr/>
            <p:nvPr/>
          </p:nvSpPr>
          <p:spPr>
            <a:xfrm>
              <a:off x="7576953" y="3956292"/>
              <a:ext cx="761999" cy="1869666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 sz="1400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42" name="Rectángulo 25">
              <a:extLst>
                <a:ext uri="{FF2B5EF4-FFF2-40B4-BE49-F238E27FC236}">
                  <a16:creationId xmlns:a16="http://schemas.microsoft.com/office/drawing/2014/main" id="{218B43B2-428C-8B90-B610-2EE03EAA24F3}"/>
                </a:ext>
              </a:extLst>
            </p:cNvPr>
            <p:cNvSpPr/>
            <p:nvPr/>
          </p:nvSpPr>
          <p:spPr>
            <a:xfrm>
              <a:off x="5476205" y="3956237"/>
              <a:ext cx="2100747" cy="186972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F0EE172-F33C-1803-2AF7-D08571FF64F0}"/>
              </a:ext>
            </a:extLst>
          </p:cNvPr>
          <p:cNvGrpSpPr/>
          <p:nvPr/>
        </p:nvGrpSpPr>
        <p:grpSpPr>
          <a:xfrm>
            <a:off x="-149904" y="1378258"/>
            <a:ext cx="5910149" cy="2501528"/>
            <a:chOff x="1301396" y="1709197"/>
            <a:chExt cx="5421734" cy="2228628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E2BD04C1-BDCB-8E82-DFB4-41FD35AC5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740751" y="1713073"/>
              <a:ext cx="4543025" cy="1869721"/>
            </a:xfrm>
            <a:prstGeom prst="rect">
              <a:avLst/>
            </a:prstGeom>
          </p:spPr>
        </p:pic>
        <p:sp>
          <p:nvSpPr>
            <p:cNvPr id="28" name="Rectangle: Rounded Corners 22">
              <a:extLst>
                <a:ext uri="{FF2B5EF4-FFF2-40B4-BE49-F238E27FC236}">
                  <a16:creationId xmlns:a16="http://schemas.microsoft.com/office/drawing/2014/main" id="{95041667-D976-BC5A-DF62-1CA1B3926A2E}"/>
                </a:ext>
              </a:extLst>
            </p:cNvPr>
            <p:cNvSpPr/>
            <p:nvPr/>
          </p:nvSpPr>
          <p:spPr>
            <a:xfrm>
              <a:off x="5152794" y="1709197"/>
              <a:ext cx="910850" cy="1869666"/>
            </a:xfrm>
            <a:prstGeom prst="rect">
              <a:avLst/>
            </a:prstGeom>
            <a:solidFill>
              <a:srgbClr val="F5F8F9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29" name="Rectangle: Rounded Corners 21">
              <a:extLst>
                <a:ext uri="{FF2B5EF4-FFF2-40B4-BE49-F238E27FC236}">
                  <a16:creationId xmlns:a16="http://schemas.microsoft.com/office/drawing/2014/main" id="{062E9C22-B4E7-AF95-AECC-13F5002009AA}"/>
                </a:ext>
              </a:extLst>
            </p:cNvPr>
            <p:cNvSpPr/>
            <p:nvPr/>
          </p:nvSpPr>
          <p:spPr>
            <a:xfrm>
              <a:off x="4390794" y="1709252"/>
              <a:ext cx="761999" cy="1869666"/>
            </a:xfrm>
            <a:prstGeom prst="rect">
              <a:avLst/>
            </a:prstGeom>
            <a:solidFill>
              <a:srgbClr val="FF0000">
                <a:alpha val="1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s-ES" sz="1400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31" name="Rectángulo 25">
              <a:extLst>
                <a:ext uri="{FF2B5EF4-FFF2-40B4-BE49-F238E27FC236}">
                  <a16:creationId xmlns:a16="http://schemas.microsoft.com/office/drawing/2014/main" id="{99F49166-129F-8871-2AE4-289A6119DA56}"/>
                </a:ext>
              </a:extLst>
            </p:cNvPr>
            <p:cNvSpPr/>
            <p:nvPr/>
          </p:nvSpPr>
          <p:spPr>
            <a:xfrm>
              <a:off x="2290046" y="1709197"/>
              <a:ext cx="2100747" cy="1869721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43" name="Content Placeholder 6">
              <a:extLst>
                <a:ext uri="{FF2B5EF4-FFF2-40B4-BE49-F238E27FC236}">
                  <a16:creationId xmlns:a16="http://schemas.microsoft.com/office/drawing/2014/main" id="{3523AB2C-7593-0F0A-213A-64D89FE7287E}"/>
                </a:ext>
              </a:extLst>
            </p:cNvPr>
            <p:cNvSpPr txBox="1">
              <a:spLocks/>
            </p:cNvSpPr>
            <p:nvPr/>
          </p:nvSpPr>
          <p:spPr>
            <a:xfrm>
              <a:off x="1301396" y="3658789"/>
              <a:ext cx="5421734" cy="279036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600"/>
                <a:t>Fuentes renovables</a:t>
              </a:r>
            </a:p>
          </p:txBody>
        </p:sp>
      </p:grpSp>
      <p:graphicFrame>
        <p:nvGraphicFramePr>
          <p:cNvPr id="47" name="Diagram 46">
            <a:extLst>
              <a:ext uri="{FF2B5EF4-FFF2-40B4-BE49-F238E27FC236}">
                <a16:creationId xmlns:a16="http://schemas.microsoft.com/office/drawing/2014/main" id="{948F12E3-3A6C-BE13-66FC-93132E6028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4603604"/>
              </p:ext>
            </p:extLst>
          </p:nvPr>
        </p:nvGraphicFramePr>
        <p:xfrm>
          <a:off x="1657803" y="157282"/>
          <a:ext cx="9242297" cy="210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071BB5-3D90-7A6D-5AE2-543B1E0F41A7}"/>
              </a:ext>
            </a:extLst>
          </p:cNvPr>
          <p:cNvSpPr txBox="1">
            <a:spLocks/>
          </p:cNvSpPr>
          <p:nvPr/>
        </p:nvSpPr>
        <p:spPr>
          <a:xfrm>
            <a:off x="2372062" y="1660691"/>
            <a:ext cx="7447872" cy="39388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2200" dirty="0">
                <a:solidFill>
                  <a:schemeClr val="accent6"/>
                </a:solidFill>
              </a:rPr>
              <a:t>Gráficas de generación de energía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733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15"/>
    </mc:Choice>
    <mc:Fallback xmlns="">
      <p:transition spd="slow" advTm="159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6" grpId="0" animBg="1"/>
      <p:bldP spid="7" grpId="0"/>
      <p:bldP spid="7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5|1.6|1.5|0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6.7|10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6.5|5.4|1.9|7.9|5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43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3.8|1.6|8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5.3|28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5.3|28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5.3|28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6|4.1|5.1|2.8|3.5|1.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4|0.2|0.2|0.2|0.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5|1.6|1.5|0.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0.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0.9|7.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5.4|5.1|3.1|3.8|2.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|3.2|6.1|6|5.9|8.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6|3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3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8.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5|7.5|2.1|6.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0.8|7.8|0.8|1.8|8.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5.3|28.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5.3|28.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2.3|0.7|3.6|4.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6|2.8|8.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7.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3.4|5.2|3.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6.2|16.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8.7|6.9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9|4.8|8.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6.4|5|10.6|11.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6.3|2|3|11.9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4|5.8|1.4|3.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1|11.8|3.5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3.8|15.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1|9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9.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41|13.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2.9|9.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3.9|2.5|8.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|5.2|0|11.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3.4|8.8|4|4.2|4.7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34.7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2|10.6|2.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6|6.9|3.7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8|3|2.6|5.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6|0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4.8|1.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|0.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3|0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10.9|7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5.7|1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6|2.3|5"/>
</p:tagLst>
</file>

<file path=ppt/theme/theme1.xml><?xml version="1.0" encoding="utf-8"?>
<a:theme xmlns:a="http://schemas.openxmlformats.org/drawingml/2006/main" name="Office Them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1363</TotalTime>
  <Words>4111</Words>
  <Application>Microsoft Office PowerPoint</Application>
  <PresentationFormat>Widescreen</PresentationFormat>
  <Paragraphs>2364</Paragraphs>
  <Slides>73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5" baseType="lpstr">
      <vt:lpstr>ADLaM Display</vt:lpstr>
      <vt:lpstr>Amasis MT Pro</vt:lpstr>
      <vt:lpstr>Aptos</vt:lpstr>
      <vt:lpstr>Aptos (Body)</vt:lpstr>
      <vt:lpstr>Aptos Display</vt:lpstr>
      <vt:lpstr>Arial</vt:lpstr>
      <vt:lpstr>Broadway</vt:lpstr>
      <vt:lpstr>Cambria Math</vt:lpstr>
      <vt:lpstr>Google Sans</vt:lpstr>
      <vt:lpstr>SFRM1095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MARIA INMACULADA SANTAMARIA VALENZUELA</dc:creator>
  <cp:lastModifiedBy>MARIA INMACULADA SANTAMARIA VALENZUELA</cp:lastModifiedBy>
  <cp:revision>16</cp:revision>
  <dcterms:created xsi:type="dcterms:W3CDTF">2025-04-27T15:29:42Z</dcterms:created>
  <dcterms:modified xsi:type="dcterms:W3CDTF">2025-06-03T16:41:23Z</dcterms:modified>
</cp:coreProperties>
</file>